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353" r:id="rId4"/>
    <p:sldId id="354" r:id="rId5"/>
    <p:sldId id="357" r:id="rId6"/>
    <p:sldId id="344" r:id="rId7"/>
    <p:sldId id="355" r:id="rId8"/>
    <p:sldId id="3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8C2F-5ADC-4192-9ED2-32B74F0DA818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EE13-D4E6-429E-B796-92C4E834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89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E13-D4E6-429E-B796-92C4E83475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3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0LsrkWDCvx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Alexander the Great and </a:t>
            </a:r>
            <a:br>
              <a:rPr lang="en-US" dirty="0" smtClean="0"/>
            </a:br>
            <a:r>
              <a:rPr lang="en-US" dirty="0" smtClean="0"/>
              <a:t>The Hellenistic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6" name="Picture 2" descr="http://upload.wikimedia.org/wikipedia/commons/a/ac/BattleofIssus333BC-mosaic-detai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1" y="3095624"/>
            <a:ext cx="5452718" cy="3762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600199"/>
          </a:xfrm>
        </p:spPr>
        <p:txBody>
          <a:bodyPr/>
          <a:lstStyle/>
          <a:p>
            <a:r>
              <a:rPr lang="en-US" dirty="0" smtClean="0"/>
              <a:t>What is an assassination? Have any historical figures been assassinated? Who?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" y="2514599"/>
            <a:ext cx="8229600" cy="346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Alexander the Great and what was the Hellenistic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Alexander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25146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/>
              <a:t>Phillip, his father, King of Macedon</a:t>
            </a:r>
          </a:p>
          <a:p>
            <a:pPr marL="914400" lvl="1" indent="-514350"/>
            <a:r>
              <a:rPr lang="en-US" dirty="0" smtClean="0"/>
              <a:t>Conquered the Balkan Peninsula, wanted Persia</a:t>
            </a:r>
          </a:p>
          <a:p>
            <a:pPr marL="914400" lvl="1" indent="-514350"/>
            <a:r>
              <a:rPr lang="en-US" u="sng" dirty="0" smtClean="0"/>
              <a:t>Assassinated</a:t>
            </a:r>
            <a:r>
              <a:rPr lang="en-US" dirty="0" smtClean="0"/>
              <a:t>: murder of a public figure for political reasons</a:t>
            </a:r>
          </a:p>
          <a:p>
            <a:pPr marL="914400" lvl="1" indent="-514350"/>
            <a:r>
              <a:rPr lang="en-US" dirty="0" smtClean="0"/>
              <a:t>Mother secured the throne for Alexander</a:t>
            </a:r>
          </a:p>
          <a:p>
            <a:pPr marL="914400" lvl="1" indent="-514350"/>
            <a:r>
              <a:rPr lang="en-US" dirty="0" smtClean="0"/>
              <a:t>Shared his father’ ambitions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553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Alexander’s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01000" cy="24685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 pressed eastward, conquering Persia, Egypt, and India. </a:t>
            </a:r>
          </a:p>
          <a:p>
            <a:r>
              <a:rPr lang="en-US" dirty="0" smtClean="0"/>
              <a:t>Soldiers refused to press forward, forced Alexander to turn back. </a:t>
            </a:r>
          </a:p>
          <a:p>
            <a:r>
              <a:rPr lang="en-US" dirty="0" smtClean="0"/>
              <a:t>Died of a sudden fever in Babylon, 323 </a:t>
            </a:r>
            <a:r>
              <a:rPr lang="en-US" dirty="0" smtClean="0"/>
              <a:t>BCE</a:t>
            </a:r>
            <a:endParaRPr lang="en-US" dirty="0" smtClean="0"/>
          </a:p>
          <a:p>
            <a:r>
              <a:rPr lang="en-US" dirty="0" smtClean="0"/>
              <a:t>Empire was divided amongst his generals, never again united. </a:t>
            </a:r>
          </a:p>
        </p:txBody>
      </p:sp>
      <p:pic>
        <p:nvPicPr>
          <p:cNvPr id="4" name="Picture 2" descr="http://www.mitchellteachers.org/WorldHistory/AncientGreece/Images/ConquestsofAlexander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69697"/>
            <a:ext cx="3583782" cy="2388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o.hrw.com/venus_images/0518MC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28214"/>
            <a:ext cx="3506380" cy="2629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3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border’s of Alexander’s empire in the West and East?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1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Legacy of Alexander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Spread Greek Culture across the Middle East</a:t>
            </a:r>
          </a:p>
          <a:p>
            <a:r>
              <a:rPr lang="en-US" u="sng" dirty="0" smtClean="0"/>
              <a:t>Assimilation</a:t>
            </a:r>
            <a:r>
              <a:rPr lang="en-US" dirty="0" smtClean="0"/>
              <a:t>: absorption of Greek culture into the areas he conquered</a:t>
            </a:r>
          </a:p>
          <a:p>
            <a:r>
              <a:rPr lang="en-US" dirty="0" smtClean="0"/>
              <a:t>Cultural diffusion occurred, cultures became blended</a:t>
            </a:r>
          </a:p>
          <a:p>
            <a:r>
              <a:rPr lang="en-US" dirty="0" smtClean="0"/>
              <a:t>City of Alexandria in Egypt became a cultural center</a:t>
            </a:r>
            <a:endParaRPr lang="en-US" dirty="0"/>
          </a:p>
        </p:txBody>
      </p:sp>
      <p:pic>
        <p:nvPicPr>
          <p:cNvPr id="4100" name="Picture 4" descr="http://unmuseum.mus.pa.us/pharos_lighthouse_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43350"/>
            <a:ext cx="3709555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1/10/Alexander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55" y="4343400"/>
            <a:ext cx="3581400" cy="186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IV. The Hellenistic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914400"/>
            <a:ext cx="8674608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New schools of thought</a:t>
            </a:r>
          </a:p>
          <a:p>
            <a:pPr lvl="1"/>
            <a:r>
              <a:rPr lang="en-US" sz="2400" dirty="0" smtClean="0"/>
              <a:t>Stoicism: avoid desires and accept life as it comes</a:t>
            </a:r>
          </a:p>
          <a:p>
            <a:r>
              <a:rPr lang="en-US" sz="2800" dirty="0" smtClean="0"/>
              <a:t>Advancements in Learning</a:t>
            </a:r>
          </a:p>
          <a:p>
            <a:pPr lvl="1"/>
            <a:r>
              <a:rPr lang="en-US" sz="2400" dirty="0" smtClean="0"/>
              <a:t>Pythagorean Theorem </a:t>
            </a:r>
          </a:p>
          <a:p>
            <a:pPr lvl="1"/>
            <a:r>
              <a:rPr lang="en-US" sz="2400" dirty="0" smtClean="0"/>
              <a:t>Euclid: </a:t>
            </a:r>
            <a:r>
              <a:rPr lang="en-US" sz="2400" i="1" dirty="0" smtClean="0"/>
              <a:t>The Elements</a:t>
            </a:r>
            <a:r>
              <a:rPr lang="en-US" sz="2400" dirty="0" smtClean="0"/>
              <a:t>, Geometry</a:t>
            </a:r>
          </a:p>
          <a:p>
            <a:pPr lvl="1"/>
            <a:r>
              <a:rPr lang="en-US" sz="2400" u="sng" dirty="0" smtClean="0"/>
              <a:t>Geocentric Model</a:t>
            </a:r>
            <a:r>
              <a:rPr lang="en-US" sz="2400" dirty="0" smtClean="0"/>
              <a:t>: earth centered solar system</a:t>
            </a:r>
          </a:p>
          <a:p>
            <a:pPr lvl="1"/>
            <a:r>
              <a:rPr lang="en-US" sz="2400" dirty="0" smtClean="0"/>
              <a:t>Archimedes: physicist </a:t>
            </a:r>
          </a:p>
          <a:p>
            <a:pPr lvl="1"/>
            <a:r>
              <a:rPr lang="en-US" sz="2400" dirty="0" smtClean="0"/>
              <a:t>Hippocrates: Hippocratic Oath for doctors</a:t>
            </a:r>
          </a:p>
          <a:p>
            <a:pPr lvl="2"/>
            <a:r>
              <a:rPr lang="en-US" sz="2000" dirty="0" smtClean="0"/>
              <a:t>“help the sick according to my ability and judgment but never with a view to injury and wrong”</a:t>
            </a:r>
            <a:endParaRPr lang="en-US" sz="2000" dirty="0"/>
          </a:p>
        </p:txBody>
      </p:sp>
      <p:pic>
        <p:nvPicPr>
          <p:cNvPr id="5122" name="Picture 2" descr="http://library.thinkquest.org/CR0210200/ancient_greece/caryat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4025785" cy="2235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hillwebb.net/history/ancient/Pythagoras/Pythagora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06823"/>
            <a:ext cx="2057400" cy="2551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bs.org/wgbh/nova/assets/img/hippocratic-oath-today/image-02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860915" cy="164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8866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http://www.youtube.com/watch?v=0LsrkWDCvxg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80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</a:t>
            </a:r>
            <a:r>
              <a:rPr lang="en-US" dirty="0"/>
              <a:t>Question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Who was Alexander the Great and what was the Hellenistic Age? </a:t>
            </a:r>
          </a:p>
          <a:p>
            <a:pPr lvl="0"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0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267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Alexander the Great and  The Hellenistic Age</vt:lpstr>
      <vt:lpstr>Bellringer</vt:lpstr>
      <vt:lpstr>I. Alexander Comes to Power</vt:lpstr>
      <vt:lpstr>II. Alexander’s Empire</vt:lpstr>
      <vt:lpstr>Quickwrite</vt:lpstr>
      <vt:lpstr>III. Legacy of Alexander</vt:lpstr>
      <vt:lpstr>IV. The Hellenistic Age</vt:lpstr>
      <vt:lpstr> Essential Question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121</cp:revision>
  <dcterms:created xsi:type="dcterms:W3CDTF">2013-03-18T17:01:34Z</dcterms:created>
  <dcterms:modified xsi:type="dcterms:W3CDTF">2015-07-31T19:27:51Z</dcterms:modified>
</cp:coreProperties>
</file>