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74" r:id="rId4"/>
    <p:sldId id="277" r:id="rId5"/>
    <p:sldId id="276" r:id="rId6"/>
    <p:sldId id="275" r:id="rId7"/>
    <p:sldId id="269" r:id="rId8"/>
    <p:sldId id="271" r:id="rId9"/>
    <p:sldId id="272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03D21-DD07-4412-BC3B-68D39AEC911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E5B26-C6DF-49DD-B7CB-9A67DE70C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00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70A83-24FA-478E-8389-A80DDEF476F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0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3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95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8" y="122238"/>
            <a:ext cx="11736916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" y="1447800"/>
            <a:ext cx="5748867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6067" y="1447800"/>
            <a:ext cx="5748867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93979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2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1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7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9877C-8593-49A7-B15F-BC4F0F9E0B05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5A2A-458B-4109-8EE6-CE70B09FF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2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3800" y="596901"/>
            <a:ext cx="100584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Enlightenment Sparks the American Revolution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2209800"/>
            <a:ext cx="6400800" cy="1752600"/>
          </a:xfrm>
        </p:spPr>
        <p:txBody>
          <a:bodyPr/>
          <a:lstStyle/>
          <a:p>
            <a:r>
              <a:rPr lang="en-US" dirty="0" smtClean="0"/>
              <a:t>Global History and Geography I</a:t>
            </a:r>
          </a:p>
          <a:p>
            <a:r>
              <a:rPr lang="en-US" dirty="0" smtClean="0"/>
              <a:t>Mr. Cox</a:t>
            </a:r>
            <a:endParaRPr lang="en-US" dirty="0"/>
          </a:p>
        </p:txBody>
      </p:sp>
      <p:sp>
        <p:nvSpPr>
          <p:cNvPr id="10244" name="AutoShape 4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hMSERUUExQVFRUWGCAaFxgYGBcbHxccHxgeHR8cHhodHCggGhojGxobHy8iIycpLCwsGB8xNTAqNSYrLCkBCQoKDgwOGg8PGiokHSQsKSwpKSwpLCwsLCwpKSksLCwpKSkpKSksLCksLCwsLCwsKSwpLCkpLCwsLCksKSksLP/AABEIAKQBAAMBIgACEQEDEQH/xAAbAAACAgMBAAAAAAAAAAAAAAAEBQMGAAECB//EAEQQAAIBAwMCBAMFBAcIAQUBAAECEQMSIQAEMQVBBhMiUTJhcSNCgZGhBxRS0RUkM2KxwfAWQ1NygpKz4fE0c6Kywxf/xAAZAQADAQEBAAAAAAAAAAAAAAABAgMABAX/xAAqEQACAgEEAgEEAQUBAAAAAAAAAQIREgMhMUETUQQUIjJhcVKBkaHRQv/aAAwDAQACEQMRAD8A9TKg9tSpT+X6ajBOpWbXQcSNhR7a0VHtrjzjro1DrBs0aJ1G9Ijj/PUl59tb9XtrC2C+W3trCp+eiAjHt+o1Iu3JEmAdaxLBPz1H5R7k6OG3x6nj6HUR25n4xH66yYGyAUB9frrHpjXdSmR94EflrllP+joiZJELUsf/ADqPy9SVCdRir7zp0mJ5ImGgfafz1EaPuDogVvrro5GtTNmiEoJ+HPymBqVUQ/dx3nXbflnW1YfLWDavc4qmB6R2jUNSuxyZ/Mx+WiGqAa0BgaILQGyzyOPmfbUi1iPh9u4J1PbjnXFmmFumaTd1Iwfykahq7ioTyR+Jj6xolFPvrGpn5/nrGbBzd3cn89R/aH7x/DRbSPf/AB12rfM6wyaA6e1fm9h+J/nqZaR/jP5kamDjWBhoDxaIDjEmfkT/AD1E1AfxtPyZv56NamDrf7uIzoWM1YuXYn+N/wDuP89C9U2pFCt6m/sanc/8J9OiFGP89AdaAG3rwf8Ac1f/AAvo5OhMVaH+tlfrohfprJOubI6EmBlBOulTRBE9ta8rWyBTISNaI1P5WuWpHWs1MHt+Z1xUpj56K8g6zydaxGmBeXHz1waXy/TTAUgO064ekPY62QrgwQ0fw1gpqeWgfLRLUfadYNuPno5E3BgVWis+lsfOdYdmOzD8dG/uq+2t+QPbRzB4mBpsSe667OwMRcNGrtx/Drr92HtreQdaIE3TZPPfOpqXTUBM+r69tEpTEca6s0HNlVppdA1TptM8C0+41A3SQBhp+umPl6wU9bJoL0k+heuwJ5gD31n9H55GmNmufK0fIxfCgAdO9iD+muv3A+40Z5A9tdCjrZs3i/QuO3Pt+WtCj76YeSNdLRHtpvIL4Rau0J1IvT/mBphZrdmleoykdGgL9xPc60en55/TR1msjS5MfxkB2yxFo/LSjr+xA2u4PtRqf+J9Po0t8Sr/AFPc/wD2Kn/ibQyYVpptBK9Spfxfof5axupU/wCL9Dqu7Wq0T2PHpP8ALH46nTjn8lH+cZ/DXH5Wd3jgMNx4iopzdPzBGoj4mQ/CpP5/y0BuAR90/IlPn7yPcZ40LwQLbyfY/wDs6m9WfQKgh9S6wx4Vfz1L/SZj4J+h/mNJ23EYtwPa7/DXJFVsxaB3bAjvzJP6ay1Zm+z0OH6tGPLb8xqJvEKDBUg+xwfyI0mrVjj1XTjAJ5ntAx/1aAbfAGQ84JBFrAxIkE+kDDCJPGn8k2LhD0WJ/FFMD4T8sjOoW8TyJWn+p/lqs+cxkioZxgBcT9CTwDGPy1OtQolxJAt+L0rEe4IAjOBdJ1sps2MfQ6PiGpzbA9rT+cn5R+ett4hcdlxyY/8AX0/PSNOoSY81WXMFJH5kkr7iBmdEBXJgpfJgFiUJHA+GSDOQTx79tb7/AGZKHoPfxDVBzaAfpHPvHOon8U1B/AflAH+o/wAtLN7sWtDU3pk8Wu5YSOwrqAsx/GPaT30qr7labRudtVpBpAYKGSexV1BESflprfbFdLouFLxS5wFDEHiR/l31IPEdX/h8/Kf11XemrTZGktCAkysgGJgPElrbSP8ADTOltvNypYk03j4SBC0yBIHMPPzzzpXfsdV6Dm69WmAg+mP5a7PXKo+Jfyn8e3Hz1XNu6M6AyG8oPczWZgCIOZiT8PAzpn0reCvEK8BrScRPByLfT2xMgydb7vYtr0MP9pG/hONRjxWx4GfmR/LGlNbqrNBFAoCYXz2sLcSVpKL6hHMDmRnWbjzShCKkzAepRVQImRarFpxyZkg/iLm+GByS6HqeJCew+s/6jUp64wPCj6z/AI6rnTqFZoIO3M4ytQQe2AYn/HU25SsAWFFTjhUI7+xkgzJM6Kep7BlH0PV68f7sdsjUqdXY8D/DVSPUKothLc5JRRx7tOROP5du9r1PcHE49gExnj1ZPB9tP94PJH0WxurOPumP+Uj9da/ppgJsnMDJH+Wq7++7hgQDn+5bIz/y49v565p164dQ1SrIPHp+sGeQRgc9yY1rkHKPosn9PH/h/qf5a4/2hPan+ukv7+5Mecwb2KLBjkgqR7+3bS2vua8Rek/8pECfY8YyMa2UjZxXRbF8Qnuo/M4/PGuv9oh3UAfX/X01Uq1auT8cWx8KgfKfY/6xqJes1Fj7QMOTeoB+kwBJx+fbWyl7N5I+i3v4npj7pP0k6D654gp1NrXVeTQq/wDibSGl4mqT6rTJwARMfOcRnJGpeqdeJ29ceU39jUFwtIP2LDBGRn/XOl8jT5CpRYeK1BR6q1NiDcD5ihuecd+ec6i/prbI0ecrH5h3A7glgBH4A99U+j18Iwt2ilWxFI1FOPiifSOwuMDKzGpq3i6jTF3lKCfetTLLIJ48vkkQRgD56lkmytMuD9UozN98cWqFycD1OZ+nE/hqB+tyLvLkRy7NU+XAHae40h2HWE3HppshbsoSjUEGYmQscHHYCRGpq+9pbcFKlO3BP2KBYe60B2BjPbErkkaOS7FoYJ1qpewyikSLUgQBkAqDmTOYkkjQm83NRgG9QEzPpBBjsJdhwM2n8dLN34ptARrlhYe11KAG6CDUUt2YRwInk6gq9bpiClaajCLGp0lBCwZeoJ4BHE8xA51lOIcWHb/qNRLSD5dplryELkDgeYB3zI5HYakqb8U1hXVVUC2YApCB8IRCCSZz3PfuK83iBVqN6qWfitpFm4MBahiIJ4kDHPB114b3tU7ktRYgmmPMd1ULYDLZWWB4OMyOdbyxM4NFgr13tn11bhKXemmZjBdzPH3Y/LUSipHqemgPJWQZEDDZkCZxH83VXc+WYFRMgx8WBeVggY5Uj8D+PK9Q7GquCZy49v1zp1IzgJF3yx6vNiQBZc8Zj1QWtxDfpzoujXpAyDub1Hx2OCSJH3hfjgE5+Qxo/YeYVozVwVT3/hQtkHn1jtyw1idRNoipTPbk5wPx/TTZGUEA1eo7dM1DXScCylVkz2ksZ5I7CJGdQ0uuNQrNbI26lR5Hl05cGmPiqEyGJcOYBMkDJB1L1HrIpJez0wFDMApOYpk5/E8/TXWwFWpRpOxF1QiSAuftmgWYLLAAjg/PnS5hwQT0rrWzW9k21MS0gKxwYyWDxD9hAn6acDraFPs91tgcHC2tFwGQWgHEZX8pnSja7erALU5NsjCET5cgcH2GfYzrS06gFSEVoaCDbglATBwJODGeflhXJBoL6h1Da4djQ3FwYL+7qQeSpZnDsVAtZeck/iEq+LaG3V1pClSplSFveoagckAwW9HOZuBAA5JwzqU2lAUtBdZYKkAlpwByDkfP89R00eGDqswAVYIQB5dRzkjMlRPyz93RUkDETv1apUIanURW9M+iqSR2JNoeSBgXZmc40SdzWxbaMiWWnVnvGBTGB3unj5acUyxIBYIDPpED+Hi3uAeJ4j66yjujhg9Jpj7z+0SMf6jS5GxQvXxGUPqpVjUYgBWo1YYxBgqjIgMZAB7TGotzv9wJDAEH4oeo3pHYBaMe35fLTfz/AFJ9okw5wTiKLnIIPp/130RuFYEm9cGB6yABL4OOfSo/6W06kBwTKlU6i9NbQoFxAJFLcuIxJJskZM4IkgmBM6Jr16s3sqsIMMvmspzB+1Pw+0RPHMEmzCsYw6Z/vNzJ9hzoTzjNRleCHYN8fxKlPgxMARg406mI9JCih1hKRpytTzHYGCQ6yZkear2zx6cTcIM6P6d10LQppWq1JZj9s0BBe5YXEH0qCY9gConVV3HTKgRqjU28q90S5ghAvYSzBwo4PqORnjRCmtThqdJzcyhRTeHVJgkksyVwInKjthdHMCSLVX3FJu91LgCU9ccm5ntCknJgGSMwMwf0VthmpTK5hQwZpPOWUFYjPp9u+q8Op0K1RqbLJosZFWmQG9OKhsyAWUEqAcWgZ0voftBRHIbbpaQJsBRpMtaABKqSQMzgHvpfJG6A4xLHS2G3qf2ao5JBURyJJkEHAg/DgmDjGoN5RAYqyAoOCq0yqHErcpwY7GCf10s//wBDoVCxSl7MoDP7ScoFYYuyTOB90xqOt12hWfzPOrU7ye6yhxJgrJBkmO3IJnU56iQuCHNLbUvUCoJzgxOQSuAxHsYkRzHbUu92aJQregKfKqCSMYouIBLQWz7Qcx7ara16TMCarMeaZ8pQVbKmRMWz3MwuedT7zcKtGoBuaazRMgUgCD5Tem6fh4ER3+o1HyK6AkiTeMp3dUL6VIRVtAUjEMFHJBIbknme86dVOirQRXp0ldGJErACAYEtaWJIzOO+qY/VVriyvSsHK1qd3pgweRNp+WMfnNtN1vtsjeQxKkT9gVzz6jcpzGeBHtqenUZ3L/B3zha2LunUCtNPLRA1z3gVAYErHwjJiYnIHvOjKm2reWZpp5Xxk1YABAILAFuMhiT9O+vMavjPqFxivUpM1pisy294shRk94jjMaYUa9WqwcLVrVnEEtTUrHsgDWogxxzznXRqasIraJJaUu2WDrHVtqoFlBqwYi5rPKC+qD5dyyxPYARHPK6QbSrtnvevtkDhpVKbsLFJMB2Cmcc/Q/gy2Phne1CtSvalIMGJwAqhgxBPEQDmdKfEG3Sl1GqEqqRVYv8AZVUAWmZbMKxmDNoiY1z02roZ0tkGJv6VIejbbYwDH9thhnDsCOMAnvzPa4eDev0dwitTVFD3BqSeT6QJEW4dw3MkAcjOvPH3/T8z59QghZa4d8lRK4JHaeRxGtdXXarVKvt69J6cAqoDKC0GSFkgicxzM50IOuYsEl+y173cim9p3NJvZVqgHnJJUMUyYuggRjRW866ltiVgyrxUFWmt3vcTSOJ4krxmNUXbbqgyjytyyU6c3IKa+0DBGAC0xESBPM662+w8p3vcsIgOVJViTiFBNsmFg5nFoByXqVtX/RXFlrfxBE+XWDk/EadSm2FGLmQ2oOfYj2jiMeMCBFMPWqKbjb9pCSBgG1SSx59UcRpf0jw/V3js7NbSQytN7FhR6T+sAgmBOMiNWnpfRhUQfu5ApkpUoVb2V0EFjeAg5MEIMmWuwYLpSe4ExDV3u+rACKARnCKxRKouJIbIQKoBFpmMznGrOempSp0yGpvUQKtNhVVFLXdlSm1oDMxAyMdp0LutnRBAb96q2VGNSiKaBXzNzAQKaNz/ABHk6YUthT29MAbQgBWLHzTLkJcbQmGm0g4HaAdWhH2KE7WtSVDRbyC9oQ/b0g13l2hQAPSLOBzDfnz0noQdHV1WRVvKpUuXK4aSgAIXGOY9zoDodcveh2ppOAWuqVAt+SDNqrNuBdnETo7d+JaagUqJ9bhWWwPaQbZN6rnGTA+8NXSUgN1ucPtXXcKpNMQFKTWUVIUnFpS2Az2g5OZmTqXqSCrUtVKJJ/tF/eApEpaSoCn/AHdSO03jUfiDrC1Kc06Hn1LhFJxUQuEYmUgZIww94J7aE6f1xradSpTrQwN1Ly2JQMyjDgeoJN8j4gTzGtJRWxrAOu16iUyNoXT7T0MirXSp8SEsVFyEWAmOODzpKPE+6I9a3Q4UWBT65IHodMwymRI+776t3U+m0VR1G1a0lnBp1CQ5uORA+ImGtxyYyDqm7PolWtP7nVLPTummzEimSglgHAq0CSSFwwJST7a5pQbdBvcP6f4oquAU3UmDcjpSpOYIBj0FY5mMj8QdS1fGVamQayKJIALghJkG0VqawSRJiYFxBzjSJ9reLaieuncqEhQRUdLpNsxBuKsJDBZxwFz9S3G2dKYL1FNANUUwSEtJZTyLAFEnJg4PtBrVT5stiuS1Vetbny2FF6e4DD4ESmMEkmFYXOIkSrHjj2j6X+0VmZrqN3AYLTqoS3EXqSoMCRKjIHvqs0NzTkmiTQfDApaVjkhVZhasZKyrSAc4GuqfimqGAPrdTFOqagT0wBIgXMhmYMRA9tZT1F+zNLsv/wDTO13Vga12X/cmoKbiWAuuawOwnK/MRk666v0/ZUaqNVq7mm1I3C4u6oCJFxKOLBGAcBsDXnW98VVJL1KIKMQVMUyGyl8XZWccTBM8wdN+m+Ma6KDsq6vfZTNCuXY03a4yisbioAAtmBnJ10x1P6lRNxvgd9U2FPckKN/t6sTYXVC3uQ1pUYBE/QHBGieidD8qRX/dKhJ4Ct7SoUzMkeqGB7dshH/Sm4qr6jtqiuwQVLKRLrHt5BENbNuQZOVxqKqtRibtrtqjHnKUlJXAJhwYOPTHGARMCb1NOwKD9F1obNAzDydqqFbqcoxmT/EpKsIuMg9+OdMz0dCPTT2hxJFmBzz6uMnJ9z89eWbXxSdq1lTZvRqhYVVqVUVy3xMwb0BbVBAXOOc4s2z8ZKwUrt9w0wCVZGAP/UgxA7xnHz0+UexsLLaOhG3FPaX9x5ZIAmebp7z+Og/EPh1RtKx8vb4o1DinxFJojPyH5aq3+3jU9xUqCjdTW5w/nCT6FSHXgfDMLJX56K6r+1GjWpVqVNS11JwzMyraTTItVc3HIPxAaePje4mLRSVoKql8oh5qWl3rGCIVWIA7ieACM+/P79UqWktZRVh5dFBBYwcGOWEfGxx+Q11s0eqb6jBQPS9QnCrk2Ux8MQRECRJ76G6ztjcgp0qnlUxCFQAB7scXBjAAniBgzrgit6fJ6DGD+Hq9Vp8x6lawF3qWfZgtCMHIgAcWgzz7nRA8ObpVlatFlgA+g4jAAhfhuzOcd9Z4XrV6gqsdvVcAM9vnIbSIHpU+m6CILA9/rrN/1TcLTZlp175wWqo6/MnyyCfkFX66Zxlw6I2R1/6QW5mcCn8INOqUCkAn+zDAkmZ4njjOgdvT8wmpUpiqGc3MWfzIkzc0kuoMwszx7RoLb1Xq1JM7moxJtcEqgOIaSSDkiCJjGNW/o/h/qKulSoVpUg6kzTUAC4d2YED+en+78ULJVuONjR2VOmSqG8YCOtOiZkAC5wc/8zf46TeOn2u5Q12qJt6yzgNTqiqIgAWC7gH2E950T+03w3uKtepVpGaMBmt5VlxJIkqBzrzzo3S935qA03ZQRI+zFyybSA3IkEzPb6aMUoppsVK3ZFs+meYQ1glyfX9pCweCszx6siJMSDp0OpUggMeaadQFf7QgMowQZi2B3mIjODrht3WpqK1fbsKai3IIF12AWVob09yD39o088Nb7phY0qlO6nZfMm1BacESD8PAmTJ7jWdy3YGiJ/2iVaqX3sKdNkNNAiC0LEPiGYhpNpMHEgan6P8AtGrPIG5a8km006b2jiTAEsYEEEwW4wNb6r0Hal/sqzKSSbTtnthmgc+m0AgBpnuTzqt7npFGEqMroKJNytYhkPPqCm/jGDOMY01r2YslXxuHm+kagpk2imrKjjGSrVAwqE3T35EjUy+OaLU2UUaihPUabpSVUcYkBPUpEgKWYAx3GqI/WqIqFAKARiWJZCzXe8tIHuB8hJ50UKSVULrTYrNpITgCPVTZcQP7wPccaObit0I4Lk9M8Mb6nU253FJEqE1EoqlRGHlvddkpdMtaS4AXHa3Vgfo+3eyorBkqVCFFOiADczSGKgEAeoFzB+c8rPDH9W6Xcvor1UasFnJJZUDAdlgoY49Q0JV8Q7vLedMZCyFkDkEgGSSsSYiSMad6qhsxKQ76j0Z2ZlCK5Kyp8uoEVVa9RhvXVLBOY+E+8ap3Xurps6q0mpNUcSwV7gthBtBBDSQMYC8Zu41P1PxVuhvFVnYU/MUWSsQWAMkDIPIzP01WfHW7vqLWX4/gLAMcBhaRgMzQwH1n2nRyclaCoplg/wBtjULCptwzKFKE1BFmDJmmGJWDgArPI40Bu/Ejh/MXy6XktFKt6ajMpwylw0FGmbCpUEAYgaQ72sau0Ugsj0vVaRazr8LBbVwDKkgSMDPfRHQqrkH+rVKgAPoi4EhZzMlGJVgI7iIJjUc5y37GpJkv+1NSpVFRqNWs3Cu/l3LM3WEj0gnMcAHgSZA3viRVrVGrbaoUZKiKWNpCuLbQymLSBMGY/DNs3tSqlErS2IPxFQ6MwmwFiZUXXDAGJZYPGUfUd0yEpV2YVWIEU09XouAI7sCbzMEwZESNNFdhtinprdPZvS24UA+pjVUrHByVGWjJEekfPXpHT6O0CAUBUaQSVVbGB9IQWKL2UyWJBMKpntrz3p1HaVCLdrc/3i73KJz7qBnGMZAPfR1F0oEKwZGaSoLhBH8S2qVJVgBMA9yRnU5NXw2Gr6LtW2lPc0kpum6SC/3GCLcwuN1RQbJAIJn0ySNefbvailUrfu6M9SpSIYKKRNOTEErgkqWb0TMrIMaZ7Xb16oeo5NVnJK5WoFJUi8MWt7LIIHuJnXe16Nuj5tWIsoGohSmv2nwgKYTJgkwPY99UclLaKF4B+m7Op1G2jQYG0eZXMCbgwABMrDCT7HP4aMofs0r0yCVgBrb0Zwy+gtdAYrGLcEZPHvB0jqT+bSbFGqtT1usKxT7wCiJ9rWEHGJGfVOnbeqSJrEi8sboIdOZHspHAwRBnR0tNStcfozm7PI/6c3SSj21abCGp11i9QZHrXHxSuRyI7an260XqMq1H2dc4CFhYIPYHlT7hgAeBOvWOo9NSo1MV6AYhWh1twTJAA+KTOIPOqT4h8IJXZ6iPaGM1A/oJZnBtam625zkn8RMldT41cFI6pVt49SmwaurFUIKVqZay3m55JJIM8gQRzxGdWrbaqC923LeW9sAq4IQmAyEAiY+L3Izp5T8I7ynUQp8LU8+YZCvnschMrgGDB51W637O66UajlkC2M8NcjCEIUWtxkHnmRzqcdJ3u6Gc0+juhu6dNDUeYLQFIJz2gx94iZ+Q+WjenUNzup8ukLGOJLMFkx3zMY9tVvpnU6JRlqXLL/CQTGZAGMce54PbVm6F+04qq02pUmUsWVVmmVKiUJYGCqkQZ7DW8W7RaTfR6D4S8EChTqq0g1EKHt8XJ+Ua8z6n0TfbNjJetTUwSjFgSB2Ayvb047adVf2o1Q5RTSAIBsprUJJMGQXKkYMYOI0p6/4ud7DKqrKTWdFYFiSYV5JMAZj6ZGmaVJL/AGJBNO2I6XXai7gVqI8tg4YvEwSD6jTP8XILdzOrdW8XVnCmtSTclSAG8gh6UwCxWQS3EMqxjOq30Do3n0BUdl5YiFRmHzIcD5fLHPbXP9E19unpcFRkMahOZjGfi4EWnPDaDnG6XQZJMdL1o1hUpUaL1Q5llp01COx4Dti7OMzEA6svgTwpUL1KlSk1EGiVAuBBJ+EwPkZ7e+k/h/8AaQ6BVqbN1CkGs6sLyQZJscYUTwD3MfI/e/tdoMTTpndo4wQlOlkd2lmNsDAMYkEDvp1p3yQaa2SK11Grv9vU9dJxaBlQykSTnutpzMRIWJGhtv1zb7iwVKTCSPWAlKRxlpW4ZyOPbjVu3X7Tq1WkWobZqnb7YqpqLJkBFE8MFkMPwJ15v0lUBuZj62gGQtpblGB7AgAwcH8wHpxrYbL2NjsaouHmgFyYR0tFsWQXDxdEHiCYJIB1cOl+DaC1wawQ0GqrUF4JFi3wpJgSWYcTlSDONUrpXielTZlVQ1O0QQSxj7yEW2sCMQZ5GedDdQ8UMRT8upXQW21KaM6ggGV5aMDAjtnW01PL7kBq+Bp4l8P0qJdXyQq0qbeXJvRwMAEgkqCD97Oedc9N6X5tPDLVNS1GuJUi4xMEkXkmBj7on20qo9RoOs1vMbLFEctByIYFuHMRyRImRkatPgjYCpvdvFJ5/tlLoUIpKw9RZQA4NURxmBzjRkm9kBqkeg9f6eaVAqHVpZKdK5LSiBibC6yzCFEYHAmTnVU2uyCXFVCJ7kkE+83CDJPb/PVi8SVqwSmlZqbFqjstgICoECgSYLEFznBz8tLNp041WFNQGYiMweMXGeMd/fXJrzudEmVLxUY3VV1KmGn4hgjkc8g5ga48VP5y1BD3fF6hiYuEHEAiOO0HuddeLtsq1KhMSWODMzMMMCJ+saj6fXuor6pmmoINowMeniTIHBJAmcHXdobxdCwe4B0CukWUnKVQotHmF7iR95QpgGcjsB8ydXfbeI6lRbVZabRBCgIwPlGSBUIE+awZSuJRZwxI8soUayU13Bpv5bO1NziKjLBYEjPB/CDGp63iCpbSvQkKYdXAhhjAwcGBM917Z0cHGWxVq2ey9RG6VWIespYuKYupKpPlJaFuYT6pYc+otPp0nq9VFGup3G/o0/WHtuRiAC1wWwERgAXfwEHMa87bxXMtbMOWC5MSDJIIjg2+mBgSMwJ6PidKVQi4GkYlVLVAsAkW9gs45uk6zb9G4FW78tGa0qqF3emHRgzKSTTJiO3EcfgdWLpu7qBVei6PaMspdWxJgMSwkhYhwMGIjTFfElJxF6sGEBSB+YbkrN3Oc4g512Up1JqMlOpLE+qmi8KoUMzkkznPJ1zT1b/JUUUqRqh4gfZE1KW2AA5AGCGB9QCriGkQIIgGInTbc/tBpVmplf3ml5lNgyJSpMpxBi8BmIIH3oB5HOlO86IjU1hglhDC2napESVYB7WTA4N0DvqCh02vSAQGlUpWsqDIEHByVkMJBPfvpoayUdhWrE/XvEbNuFqKoCghVVsOgEYNuLjJEqY5WBEas3T/ANoe5oWhaeG48yoAo/6SA5Mzj5R30j6z0ncVHV6TIFiGBqW9xkXgHkcsTJII0trbmsrEVaDqB/HSBALN6MgZJAJnvnTqSlUo8/yNinyXTq/7TN1XpeWtSlSLES9JiGAGWAN5sJxJIwDidQ9J8dblEcjdNUJX/eSygjggyAsgH4iBnPbSMbMuS9NUChGBK5JWBEJMssyfmBga73G3rsIRibQLbzatQETAVhz2gYyAfkHqt9jKERr1v9oe6WnTpBF27u5LPRVmkGQQAZtM2nBBwMEHVe31Ok97PUeperk3GpLOqn1MvYyOxgHECNQdR2bm2i5pqC1ygFnOJAtx6gTMjkd9S14UP5i3P5beqQAfQwAgtEmRwMgD6aN8b7hdJUB7HqaUpNx4GYPJyTGPyicDONGbXxMHMwPW8AWQQIkAELkkksQMSw082XVKFaqkC6tDW1ODjkMDhhmAWj4e06j6ptdtUekyWCoHa4BALxdkxFrPJ5mIOONQ8qbqUWVruwYbpWqmvU2yhWIUOVNrqfYmFmF/+CdQbXfbRjUYUmZQ1yAl2OI4WY8uZxJxAydW3aVl3FKpSYCkWWFJAX0sCQQsQuQP+0nGvNuo+H6u2rWuwYgByRxByc9/bHPGhpOM209mK36LYer0dxQqM4plgmWSULQZhsY4gznmJ0BuN3tSqRT5gFlqOLYMi0MSRPq9UER2kTqvLSY+jyXIf1EoPiFwyZEdhgRxOrFt6W3gU6tJGZWjIpgziGuED6jIMjHfRenGHsNWDdQ2HnU/saFRCD8QmLiwE2PDCQCRb7al2fQ0US6VqhUAmHIvnuCD2kjGVtyD2K31Y0SoxTLpYfiemrqR8zLxBgn/AB0J1XdFGvZC1S5rVUkqwwLoIxnGZkt30Yyk1SM1XIlrURQrsiFqiTAF8MmR8RjBkQY+ID2OrIngOtWeoWp21RUHpJDKwtbzGA+8Sxp8x8cnGnPhLwmahoVWAe9rGmnf7eokC3HpPIxj3j0jYdDoilV/d632lWbqylXYGLJEk2xbHPKj210Jt7kJNFDpfs8pRSTy2p1fKixhYavlt6nNl3/EUYJPGMad73wCtRaZcikyoqSxJlaa+kC4gYUSwtzEyNapdX2tHy9pR3D+coI8+1Heoacsac3CGPlgZBlSo7zoA9QpbKht69SpuNyzIatIN9kERUIdqgJYAxWtIAM4tUDOncNrEyaBN30HZslNnrUbKU0RAY3FHLEj1ZA9ZLDGZnEF9s6u12+2psajW1qQoJUUMfTDv3yga6LmMyBnGE/Vt3Sasab0KTbhVsanR27VbCZa25qlNGaWkwhBxMgDR2wo1BsXpCjVLIyMgrpUDNMhmKhrVWDAAMC2TnVYaT9E5TQzqHb1kMvWY7b7IC9ZcNUgNcQZJCz2MLxqweHum7ekWNFxUJMFr1YxzErgDE6obeIaVF1TdP63UsjM/mKjD7n2l4QtDC/gED31Puv2mrQ2zvRRmuFRaNR2wzIyqhgqLkZG8yF+HCnmdb6dKWT5J5Ie+L+h7RmZ6zhPTcyzTF0TkKwkseMcwNI9lS2FOi1I+aFp0hWJqAAqtRotwRDBmgjEZzEHXW/8bpVdVqpUpq723qxttsgvMGmB+8TTFx4kmMa30H+sF6VB6rIkjzrSELg5UhKgiPSMAGDd9V8NO0DNXwB7zwRRbbKiQaZfzkN1UKb4j0EyCQoySfpGk248KRT8sqGVKjVIUs0h0tEyCQJSe85GOdXPedP3QFB0aoPLS10NzJUMEMrq1QGQ3qDiSbj7A6qvV3qrWNaqjKaSXwotuUHyw11zrV8t6s2EofX307iMtWN12K9t0nbjbtSZKi3OrMRiCgYKLWEj+0uP00FuPDNDymWkQWvuBMg2eXwTMEeZcee4OrHsdsG2yFqvmF1uUyFdQTaoAJuJ9DDPJL5IA0DW2wsLIHAKgBWMWxEgwcRH/wCXbSOLfDK7MqnUPDPlsjJkCkr1CcWSxXHcwSBzOiBuNotMKaQAVpuRmVmCiDLScEE9s54OdWFN0rk0aygirYgMxb9orT7HiPlk6r3W6H7vULoEId6hpqBNllVlEfSBBk8fjqck3swobJsgyp5Ds9IGWp1CGJkECCYLDMWtjC5xg6pslrU0peimUYFWCm4ZgixhgGBIJzHp4zS6HiDzIWqExJViDjHtBgEjtnGrJ0vcVAKTLt5uUEnMgg8XXEgFY5gN3GuSelKO7KIH6P1J0uVHtZSSbiGF8x8LcLKnGDAGcaarVVmUFirwc01CKySAB6gZYcCPfSen0XbVWJTzEk+oHg5JIggSBjEyADjUVfb1qL+sT6Ta6/dk4IJgWkYPfn56fCMntyNk0Wrd7ZTVSiGPAYlmUOsyACcXhoBjPH0iubnpZaiCHDVAzPcz+kgThTkCVg3SwnGBrab6sxUsjCz08A+n4jjiWbt8tD+VWtqKqte882gWsT2GBExBB1oabiNdky9MZlp1TVUFYZrgTbdAlVEksBC59xJxrnqWwcJf5o+B1Y2K3ILBVAkvPz+HJ+kNfbv5bLSWrdai4aDAie0fCfpj813UjWFL1U6hUSZOMgGOMHkn0xznVIwk2mJJhFDruJIYy/N0kAjkCPTdAEScaEO7DVDUXDEWDlSRcLSMwpgHAPH10d1Do+0NjUqjKWIlS6GbpIAgek5B9WInvyVv/AwNJfIcrVialN3BVubWRgJImRGR8xoKWmv1ZduibZ9dFRi7AEhAHJOSFYH4QZ9MkyD9447Fput3/V13Dkk/dD2gv7WxGIzEiM6o+36fWUC+hUtcAIyhgCQRkmCLQbZHbMZ1Ztx0yvuaFNTVFqSFZqbgETJzkF7SSA0cDUtTThFp3sBNUIq3WajFmAAUxAn0EDkiABMiJOcD20VuesBqBJCsaZ9Jt4YEYlRw3IJAkqZnQ3VOimhU8u+o9Oo3oqBYmeRmfUtwn6GNCUdm7SPNNoUNjk4MCfqnHz10qEZJNCZOqG9autSnTphlh2W0LgEhgSxItAJBEFv73y078O9F89kqBZWiYkreag8wsuFJJU24JwJM4I1Xel9BepNNUZrgD6XxdJBmOJE/FiFxr2Dwz0VaNQ1KTRRYsVS1gSItBuL+qIwxUYP46XCuBG2+B90nooWkzBqtNqqLIBE0oB9K+iZFxyRP4676J4WobQzRLj7MU8wcK7PMwPUWdiSffSHxJ13dgeXsqbBg0VKrIbVECAszdMyWAxaRkmNDjxzXfePRRCKY3CIpqU2UupKBvLNoBQW1SWYk+pI06gxKLTvdpRdiXFN2piT5iU2KAgwxLDAhWz7A6W73abXeU1W6nUXJpmm6ggQVJS0zESpEEESCDGueq+Hi/wC8NT3Hl1dwgp1HNNSCiqygQDIIDNBBGdK/DPggbOqrpXJ9LoaYRQjX1LgRJuW02wPlEwdMoo39hL1Dpe62lailFNzuduoQt9jSqWqKhDUkNkj0D3EXY41Om8qgGdp1IySSPIWB34u49gNIOqddNXcVqoqOKZqEU4qMosX0rEYyFmBzfOuxvawtNOpXRgZBFVjn6Fo/PU38t6bxJShFj/oviXb1fS7NSANttVbIIMQWErPaGtI4jV02/QNnUUMaVCpGQxVH/IwRz7a8+qeJC4/rdOhuCBFzK1KqR7Xr8WMRAnQNSvtDldvWRg0/ZbpSDTnOSM1QD8B5tbIAnTr5KmItFXaPWV22326G22ksk8KoknJzAyeffSDe/tH2qOEoh9y5Pw0QW/EECGj5E6pm5p7EN/8AT7msZI+1rqo7/wAIJjnjWz4hqWsm2pU9sgNrmn6G4mGr1IOcCcTByNK/kLoPjH/XvGdapTIp7LqFJwGtYUSclSFnB9IaG78cZwB0rpFXd0Vfd19y0khqLItISpwT6Q7CII45MGROqzS8QVmFy1K6iO1ZjzggrfOGkE/qdWvwD4il6qV6kraHVnqFrbYDLJOJVgfw0FrOTxZsEmb6j0Gmw9H2ZMfCAYCiFAED0riBOCAfeU276QVvqU7wzD4gxAWAMqBNrctPPy1ZNn1ovtKb7ixa9ZnFNFvaSKtoHpBaApWSvbPvpLv+i7x90ai2oCB5lrhqbWN6QiuVcFgCCT/EYxz0RRV/or9agwQCzKgyxuuYn5TAkkkwOT7Y0RRK1UZHVPs9vWsbHrJF6nt6g4EAGeeYOm3UemGyQRJn6T7fL/1pG2xC/Dx7Cff5+3y+enkrVk26ZWN7080SFaPUit6TMhhKyfz49vx1PsursGChmW7BuNwHtkZEn8p/OyeIun0qtJ6ouvo7dSskGSton/tLED6DVDWqSxiBJAI9veOInOpY5rcuti5V61NASfMtYrcLuGuPqRrZGYgzGSO8aedNq0rcNBBjgQRBIb69jEiQDjjVA/eg6BCCRMmJkEfIYj64MaY7RVFNhTvEAKSTyRmBPEzJ5HbXPLQofLc9I22920w9alP95lGOM4gfTnUHiDr9HaMg8suGUmQy8xgA5/UcEc6reyWixtKAkBTyLmM8DNtsdsfhE6E3nTRR3AqLTBpK5IhpK5wG7qZ4nOOfeaq6Y6Y4237QAhZtxtrk5QU5uABiWuMccwMHR+68c7Cpt6o9aVWp1B5ZpljPlsBlcAeoGTHHGlFPrdGupp1Yaobioe0/IiIimYUifc/kl64KSX0FpzTFNqlEhcILDIyQSQZnLczEzpoTTlTjuBplWoC5FJJdkl4tBgYET7H8TjGrTsd55op2t61n0spDE25llOZkKDAi4+5OqztUVGBiQRw0Ag5HxdlzzySMa3Vq1af2gqWFx2JBg4MexMZj3Oqzgp7FOEPOmdUq2ku9SwlnMWj5weTMXEEEczI02ob40qLhiBRqE008tiZKTAWAQxLgH4sieBOqWo+zpk1CMguR8QN33e/1wOPlq3dNorUp+QzE0QAR6VNpBwriJmMm2MGCDk6hqwit2Tdvgho7IvQVrjUTGVWpbI5PpJYsO4iDyBzqydJ6MvltULU/LIJZxBUJ8UmDwMmPoOdU990mz3DIl5UgOApOD/0xAUSPVxHznU3VduF24/d6jU1chnpsJUmSCy1QDiIkckfTVIyql0+ARdIsy7jpsKA9Jxdhqm0cgewZgoIODE4GdWWnvq1JQlN6SqJgCkIyRmZMkkzJ5nXk+03dN6bKWa5GMWZjIyoEwCcEmR31ZvDz1K1SpSNa2nRS7zVpUSFRRwyyDMZwTEAd51TyVyjUui2P1vcFZ81DPJ8sYx+mdTU+r7iBG4Scf7uJzHvnVF/pCqq+poJ4EItoPw3d7oiR7/TMvTN3Wq1adFKxVqhyfs2CqMs8BBwoYziIHvqkdSL2IS1KHnX+vdQjbvQ2+6MZq+XTpuj+sKfgZiVsuwYyQTxOrVt+peXt2fdkbf1VIu9J8uTZAWYewgGCciZ0lrVarFglapSp/dQBRaowFm0n65mSffWVNjcXLksxE3FZ/CT2+muxaGXJxS+bFOkIf3LpaNao3DIIsZK7WstoIIDEMAOIPsdS1B05OaO84/4kjPyuOM99Mf3eoSop1GxAXCn6AEn9NSb/AKX5jF2Mk8+kHtngn9dF/Eh2S+rdWLkq7AgGzfj2iovb8dbKdPAxS6h7Caon/wDf/Uaa0ejgLAJxkfZmCOByNd7lKgWCzHv8NvH4CPr9db6TS9E/q5oSbhunySaXUJBMw+OTPB41EG6d/BvfbNQSMf3jI0z6jtXNWo1tzXGWlV7xkRgR89LKtOsCcwfcqh7+5Gfz0V8PSa4M/lyTIV3PTQTam++oqUzz7+2j/Cmz2jbk1NuNzTekhcPUqAg3Hy2wPYMDk9xjGktbdu1EU2IxUv8AhCz6beRGJ/y0anRWphGvpetAYulgJ7+nPE8ntrfS6a4KQ+TK+Cz1vCA3FWnXfdbms1LAirSaBddbKUxbJAkyCQI006xuai2WlULMQ0qCD6Z4PEHP89U3ZdHK1RXpMKdRTM0m+MfwukWsD3kfnxonqnUNz5lJGqyKt1NGZVAp1za1InglXtamZ4D6jLQa3TOuHyYy2oJ6kXPxOmZwKSxx9c6S7lXg+tcAz6OfyPvpXW8T7g/E6ZOV8rgjBBF2CCCPlB11tes1CQC1NJIlnpPA7AkhgQPn2n21NTSXJRtM5bqTU0dTUFlRTTYWAggkNERg+mfw0nHSPM+0pqTmABhp9wsc8YzovxrSq0zTR3owwJAVCokMMm5iSScCMQM++hekbhwSWIZRAVT8OQZkySOTHMSY1Ny2uJVJpEfSunVSX8qmxMQciTntJyZBGPlpgOiboLMq0Aegt6smfhPtz8+06JodWEFa028oCWEKx7GfkCSIPPJxo+v1uoPJZsF5uIzMBSwCnjkNniTrnlqzvZDxjYhWlJBxAzdM3MOw4wf0xxorcbotTLMZJN0hjgj4CM4wCI4nQlSvTWs0BlSfSHDSMf3uQT6hM64dAwkzdHIMemT2GBkk8fl3tjdML22G226j5UwIV4tLlZAIuPM3TAyRE9hqu9RcM9T7QFXSEKKMwpNrSCQQMTA+WpqldlBtckYAaJK9oAx7Y+ulm76khpuFJLEEHBxmZjtgxIPb3mRHTqVhy2LVW8H07xNSqc9/LP8A/PQ1bwumE8yraCQAShiR80+X+Os1mhbs6aQH1Hw3TBwzjAwLBxjsuoV2zIrqtWoLltORJGDzHMgZ51ms1RfiRktwSrtySSzsxJlibc/U2zrnc7WwEIxXAmIzke4+es1mj2K+ATaUiltrESWPbsPpo/oq5CyfiUfh5b1CPaCyidZrNGfDJsdtTao4DOxDSDhPcZHpwc86ceAqKlt3UI9SilSB9lqM5ePYt5SjHaffWazSaP5HHq8P+C6JSACn30WXIRlBMEDGs1mvZZ4kQB6nHpU5HYd9FeWNb1miwnaUhHf8zqZqC4Ee/wDh89ZrNKwIG3m1DM0z8RHb3Pvqu7igs/COSP11ms08eDf+gb9zUnjg/wCenzdJRghJP9mMemPpxxrNZrPo6I8Gk6YgBIn34X+Wk3iKiH2tZTMBGYR2Ki4EfOVGs1mlfAY/kVHqtYvVpuea+3Su8T/aMpDEZkXW3HPJPvoKobBic/Mn7wHvnGs1mvJn+R7BPV3Rr7Y0qsMtGtYk8gR/FyTGPoB7DVZUWOygyAJz9Tj6azWapFclExjtnLKVLGBwPaD29uNGUty9wJYn1cGI/KNZrNBpFY8k1aqSxJzaihfkImB+JP56DpEkHPy1ms00EhJ8hdOkLO/YT7SYP6aU9RWxWAJ5K5PAtPH5a1rNBcmfB//Z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1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Essential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did the ideas of the Enlightenment spark the American Revolution?</a:t>
            </a:r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w was the limited monarchy of England different than the absolute monarchies of Spain, Russia, and France?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57400" y="2819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Homework</a:t>
            </a:r>
          </a:p>
        </p:txBody>
      </p:sp>
    </p:spTree>
    <p:extLst>
      <p:ext uri="{BB962C8B-B14F-4D97-AF65-F5344CB8AC3E}">
        <p14:creationId xmlns:p14="http://schemas.microsoft.com/office/powerpoint/2010/main" val="26158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Bellringer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4876799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How did the ideas of the Enlightenment spark the American Revolution?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81200" y="2369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Essential Question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057400" y="4572001"/>
            <a:ext cx="8229600" cy="1752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I. </a:t>
            </a:r>
            <a:r>
              <a:rPr lang="en-US" sz="3600" dirty="0" smtClean="0"/>
              <a:t>Causes of the American Revolution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6660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606470"/>
              </p:ext>
            </p:extLst>
          </p:nvPr>
        </p:nvGraphicFramePr>
        <p:xfrm>
          <a:off x="2" y="647700"/>
          <a:ext cx="12191998" cy="4368799"/>
        </p:xfrm>
        <a:graphic>
          <a:graphicData uri="http://schemas.openxmlformats.org/drawingml/2006/table">
            <a:tbl>
              <a:tblPr/>
              <a:tblGrid>
                <a:gridCol w="4064735"/>
                <a:gridCol w="4062529"/>
                <a:gridCol w="4064734"/>
              </a:tblGrid>
              <a:tr h="786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13 English Colonies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24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852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I. </a:t>
            </a:r>
            <a:r>
              <a:rPr lang="en-US" sz="3600" dirty="0" smtClean="0"/>
              <a:t>Causes of the American Revolution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6660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33959"/>
              </p:ext>
            </p:extLst>
          </p:nvPr>
        </p:nvGraphicFramePr>
        <p:xfrm>
          <a:off x="2" y="647701"/>
          <a:ext cx="12191998" cy="4343399"/>
        </p:xfrm>
        <a:graphic>
          <a:graphicData uri="http://schemas.openxmlformats.org/drawingml/2006/table">
            <a:tbl>
              <a:tblPr/>
              <a:tblGrid>
                <a:gridCol w="4064735"/>
                <a:gridCol w="4062529"/>
                <a:gridCol w="4064734"/>
              </a:tblGrid>
              <a:tr h="6355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13 English Colonies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78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Colonists felt entitled to the rights of English citizens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7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I. </a:t>
            </a:r>
            <a:r>
              <a:rPr lang="en-US" sz="3600" dirty="0" smtClean="0"/>
              <a:t>Causes of the American Revolution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6660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272497"/>
              </p:ext>
            </p:extLst>
          </p:nvPr>
        </p:nvGraphicFramePr>
        <p:xfrm>
          <a:off x="2" y="647701"/>
          <a:ext cx="12191998" cy="4312048"/>
        </p:xfrm>
        <a:graphic>
          <a:graphicData uri="http://schemas.openxmlformats.org/drawingml/2006/table">
            <a:tbl>
              <a:tblPr/>
              <a:tblGrid>
                <a:gridCol w="4064735"/>
                <a:gridCol w="4062529"/>
                <a:gridCol w="4064734"/>
              </a:tblGrid>
              <a:tr h="6355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13 English Colonies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Colonists felt entitled to the rights of English citizens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French and Indian War drained British treasury.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Britain passed and enforced new tax law on the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“No taxation without representation.”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Thomas Paine’s </a:t>
                      </a: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Common Sense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120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850900" y="0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I. </a:t>
            </a:r>
            <a:r>
              <a:rPr lang="en-US" sz="3600" dirty="0" smtClean="0"/>
              <a:t>Causes of the American Revolution</a:t>
            </a: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6660" name="Group 3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510079"/>
              </p:ext>
            </p:extLst>
          </p:nvPr>
        </p:nvGraphicFramePr>
        <p:xfrm>
          <a:off x="2" y="647701"/>
          <a:ext cx="12191998" cy="4312048"/>
        </p:xfrm>
        <a:graphic>
          <a:graphicData uri="http://schemas.openxmlformats.org/drawingml/2006/table">
            <a:tbl>
              <a:tblPr/>
              <a:tblGrid>
                <a:gridCol w="4064735"/>
                <a:gridCol w="4062529"/>
                <a:gridCol w="4064734"/>
              </a:tblGrid>
              <a:tr h="6355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The 13 English Colonies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0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Colonists felt entitled to the rights of English citizens</a:t>
                      </a: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French and Indian War drained British treasury.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Britain passed and enforced new tax law on the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“No taxation without representation.”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Thomas Paine’s </a:t>
                      </a:r>
                      <a:r>
                        <a:rPr kumimoji="1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Common Sense</a:t>
                      </a: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Boston Massacre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Boston Tea Party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Punitive laws passed by British to punish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Continental Congress with representatives from all 13 colonies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33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Declaration of Independence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143000"/>
            <a:ext cx="5257800" cy="5715000"/>
          </a:xfrm>
        </p:spPr>
        <p:txBody>
          <a:bodyPr/>
          <a:lstStyle/>
          <a:p>
            <a:r>
              <a:rPr lang="en-US" altLang="en-US" sz="2400" b="1" dirty="0">
                <a:latin typeface="+mj-lt"/>
              </a:rPr>
              <a:t>Drafted by Thomas Jefferson</a:t>
            </a:r>
          </a:p>
          <a:p>
            <a:r>
              <a:rPr lang="en-US" altLang="en-US" sz="2400" b="1" dirty="0">
                <a:latin typeface="+mj-lt"/>
              </a:rPr>
              <a:t>People had the right to “alter or abolish unjust governments.”</a:t>
            </a:r>
          </a:p>
          <a:p>
            <a:r>
              <a:rPr lang="en-US" altLang="en-US" sz="2400" b="1" dirty="0">
                <a:latin typeface="+mj-lt"/>
              </a:rPr>
              <a:t>Popular sovereignty</a:t>
            </a:r>
          </a:p>
          <a:p>
            <a:r>
              <a:rPr lang="en-US" altLang="en-US" sz="2400" b="1" dirty="0">
                <a:latin typeface="+mj-lt"/>
              </a:rPr>
              <a:t>All government power comes from the people</a:t>
            </a:r>
          </a:p>
          <a:p>
            <a:r>
              <a:rPr lang="en-US" altLang="en-US" sz="2400" b="1" dirty="0">
                <a:latin typeface="+mj-lt"/>
              </a:rPr>
              <a:t>King had trampled the peoples’ natural rights.</a:t>
            </a:r>
          </a:p>
          <a:p>
            <a:r>
              <a:rPr lang="en-US" altLang="en-US" sz="2400" b="1" dirty="0">
                <a:latin typeface="+mj-lt"/>
              </a:rPr>
              <a:t>Colonists now had the right to rebel</a:t>
            </a:r>
          </a:p>
          <a:p>
            <a:endParaRPr lang="en-US" altLang="en-US" b="1" dirty="0">
              <a:latin typeface="Arial" panose="020B0604020202020204" pitchFamily="34" charset="0"/>
            </a:endParaRPr>
          </a:p>
        </p:txBody>
      </p:sp>
      <p:pic>
        <p:nvPicPr>
          <p:cNvPr id="15364" name="Picture 6" descr="Jefferson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6337" y="0"/>
            <a:ext cx="3395663" cy="4953000"/>
          </a:xfrm>
          <a:noFill/>
        </p:spPr>
      </p:pic>
    </p:spTree>
    <p:extLst>
      <p:ext uri="{BB962C8B-B14F-4D97-AF65-F5344CB8AC3E}">
        <p14:creationId xmlns:p14="http://schemas.microsoft.com/office/powerpoint/2010/main" val="278314061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The Constitution </a:t>
            </a:r>
            <a:endParaRPr 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10858500" cy="3276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Used ideas of Locke, Montesquieu, Rousseau and Voltaire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Created a Federal Republic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Government in which power is divided between the national, or federal government, and the states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Separation of powers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Bill of Rights added later.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Federalist Papers – Writing campaign to convince American citizens to ratify the new Constitution</a:t>
            </a:r>
          </a:p>
          <a:p>
            <a:pPr>
              <a:lnSpc>
                <a:spcPct val="90000"/>
              </a:lnSpc>
            </a:pPr>
            <a:r>
              <a:rPr lang="en-US" altLang="en-US" b="1" dirty="0">
                <a:latin typeface="+mj-lt"/>
              </a:rPr>
              <a:t>First President: George Washington.</a:t>
            </a:r>
          </a:p>
        </p:txBody>
      </p:sp>
    </p:spTree>
    <p:extLst>
      <p:ext uri="{BB962C8B-B14F-4D97-AF65-F5344CB8AC3E}">
        <p14:creationId xmlns:p14="http://schemas.microsoft.com/office/powerpoint/2010/main" val="675534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/>
          <p:cNvSpPr>
            <a:spLocks noChangeArrowheads="1"/>
          </p:cNvSpPr>
          <p:nvPr/>
        </p:nvSpPr>
        <p:spPr bwMode="auto">
          <a:xfrm>
            <a:off x="4724400" y="2057400"/>
            <a:ext cx="2590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Enlightenment Ideas</a:t>
            </a:r>
          </a:p>
        </p:txBody>
      </p:sp>
      <p:sp>
        <p:nvSpPr>
          <p:cNvPr id="18435" name="Oval 5"/>
          <p:cNvSpPr>
            <a:spLocks noChangeArrowheads="1"/>
          </p:cNvSpPr>
          <p:nvPr/>
        </p:nvSpPr>
        <p:spPr bwMode="auto">
          <a:xfrm>
            <a:off x="4724400" y="3657600"/>
            <a:ext cx="2590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US Constitution</a:t>
            </a:r>
          </a:p>
        </p:txBody>
      </p:sp>
      <p:sp>
        <p:nvSpPr>
          <p:cNvPr id="18436" name="Line 6"/>
          <p:cNvSpPr>
            <a:spLocks noChangeShapeType="1"/>
          </p:cNvSpPr>
          <p:nvPr/>
        </p:nvSpPr>
        <p:spPr bwMode="auto">
          <a:xfrm>
            <a:off x="60198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733800" y="2286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Separation</a:t>
            </a:r>
          </a:p>
          <a:p>
            <a:pPr algn="ctr"/>
            <a:r>
              <a:rPr lang="en-US" altLang="en-US"/>
              <a:t>Of Powers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438400" y="2057400"/>
            <a:ext cx="1676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Checks </a:t>
            </a:r>
          </a:p>
          <a:p>
            <a:pPr algn="ctr"/>
            <a:r>
              <a:rPr lang="en-US" altLang="en-US" sz="2000"/>
              <a:t>&amp; Balances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6477000" y="228600"/>
            <a:ext cx="1905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Gov’t’s power </a:t>
            </a:r>
          </a:p>
          <a:p>
            <a:pPr algn="ctr"/>
            <a:r>
              <a:rPr lang="en-US" altLang="en-US" sz="1800"/>
              <a:t>comes </a:t>
            </a:r>
          </a:p>
          <a:p>
            <a:pPr algn="ctr"/>
            <a:r>
              <a:rPr lang="en-US" altLang="en-US" sz="1800"/>
              <a:t>from the people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8077200" y="1600200"/>
            <a:ext cx="2590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People have natural </a:t>
            </a:r>
          </a:p>
          <a:p>
            <a:pPr algn="ctr"/>
            <a:r>
              <a:rPr lang="en-US" altLang="en-US" sz="1800"/>
              <a:t>rights to life,</a:t>
            </a:r>
          </a:p>
          <a:p>
            <a:pPr algn="ctr"/>
            <a:r>
              <a:rPr lang="en-US" altLang="en-US" sz="1800"/>
              <a:t> liberty and property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8534400" y="3810000"/>
            <a:ext cx="1828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Guaranteed </a:t>
            </a:r>
          </a:p>
          <a:p>
            <a:pPr algn="ctr"/>
            <a:r>
              <a:rPr lang="en-US" altLang="en-US" sz="1800"/>
              <a:t>Individual Rights</a:t>
            </a:r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6477000" y="5257800"/>
            <a:ext cx="2057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Gov’t’s </a:t>
            </a:r>
          </a:p>
          <a:p>
            <a:pPr algn="ctr"/>
            <a:r>
              <a:rPr lang="en-US" altLang="en-US" sz="1800"/>
              <a:t>authority </a:t>
            </a:r>
          </a:p>
          <a:p>
            <a:pPr algn="ctr"/>
            <a:r>
              <a:rPr lang="en-US" altLang="en-US" sz="1800"/>
              <a:t>comes from people</a:t>
            </a:r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3581400" y="54864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Separation of </a:t>
            </a:r>
          </a:p>
          <a:p>
            <a:pPr algn="ctr"/>
            <a:r>
              <a:rPr lang="en-US" altLang="en-US" sz="1400"/>
              <a:t>three </a:t>
            </a:r>
          </a:p>
          <a:p>
            <a:pPr algn="ctr"/>
            <a:r>
              <a:rPr lang="en-US" altLang="en-US" sz="1400"/>
              <a:t>branches </a:t>
            </a:r>
          </a:p>
          <a:p>
            <a:pPr algn="ctr"/>
            <a:r>
              <a:rPr lang="en-US" altLang="en-US" sz="1400"/>
              <a:t>of gov’t</a:t>
            </a:r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209800" y="3657600"/>
            <a:ext cx="1828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Checks &amp;</a:t>
            </a:r>
          </a:p>
          <a:p>
            <a:pPr algn="ctr"/>
            <a:r>
              <a:rPr lang="en-US" altLang="en-US"/>
              <a:t>Balances</a:t>
            </a:r>
          </a:p>
        </p:txBody>
      </p:sp>
      <p:sp>
        <p:nvSpPr>
          <p:cNvPr id="18445" name="Line 28"/>
          <p:cNvSpPr>
            <a:spLocks noChangeShapeType="1"/>
          </p:cNvSpPr>
          <p:nvPr/>
        </p:nvSpPr>
        <p:spPr bwMode="auto">
          <a:xfrm flipH="1" flipV="1">
            <a:off x="4724400" y="1447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/>
          <p:cNvSpPr>
            <a:spLocks noChangeShapeType="1"/>
          </p:cNvSpPr>
          <p:nvPr/>
        </p:nvSpPr>
        <p:spPr bwMode="auto">
          <a:xfrm flipH="1">
            <a:off x="41148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/>
          <p:cNvSpPr>
            <a:spLocks noChangeShapeType="1"/>
          </p:cNvSpPr>
          <p:nvPr/>
        </p:nvSpPr>
        <p:spPr bwMode="auto">
          <a:xfrm flipV="1">
            <a:off x="6629400" y="152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/>
          <p:cNvSpPr>
            <a:spLocks noChangeShapeType="1"/>
          </p:cNvSpPr>
          <p:nvPr/>
        </p:nvSpPr>
        <p:spPr bwMode="auto">
          <a:xfrm flipV="1">
            <a:off x="7315200" y="22860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/>
          <p:cNvSpPr>
            <a:spLocks noChangeShapeType="1"/>
          </p:cNvSpPr>
          <p:nvPr/>
        </p:nvSpPr>
        <p:spPr bwMode="auto">
          <a:xfrm>
            <a:off x="7315200" y="4267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33"/>
          <p:cNvSpPr>
            <a:spLocks noChangeShapeType="1"/>
          </p:cNvSpPr>
          <p:nvPr/>
        </p:nvSpPr>
        <p:spPr bwMode="auto">
          <a:xfrm>
            <a:off x="6629400" y="4648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34"/>
          <p:cNvSpPr>
            <a:spLocks noChangeShapeType="1"/>
          </p:cNvSpPr>
          <p:nvPr/>
        </p:nvSpPr>
        <p:spPr bwMode="auto">
          <a:xfrm flipH="1">
            <a:off x="4876800" y="4648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35"/>
          <p:cNvSpPr>
            <a:spLocks noChangeShapeType="1"/>
          </p:cNvSpPr>
          <p:nvPr/>
        </p:nvSpPr>
        <p:spPr bwMode="auto">
          <a:xfrm flipH="1">
            <a:off x="4038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17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438</Words>
  <Application>Microsoft Office PowerPoint</Application>
  <PresentationFormat>Widescreen</PresentationFormat>
  <Paragraphs>92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Enlightenment Sparks the American Revolution</vt:lpstr>
      <vt:lpstr>Bellringer</vt:lpstr>
      <vt:lpstr>I. Causes of the American Revolution </vt:lpstr>
      <vt:lpstr>I. Causes of the American Revolution </vt:lpstr>
      <vt:lpstr>I. Causes of the American Revolution </vt:lpstr>
      <vt:lpstr>I. Causes of the American Revolution </vt:lpstr>
      <vt:lpstr>Declaration of Independence</vt:lpstr>
      <vt:lpstr>The Constitution </vt:lpstr>
      <vt:lpstr>PowerPoint Presentation</vt:lpstr>
      <vt:lpstr>Essential Question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Monarchy in England</dc:title>
  <dc:creator>Adam Cox</dc:creator>
  <cp:lastModifiedBy>Adam Cox</cp:lastModifiedBy>
  <cp:revision>9</cp:revision>
  <dcterms:created xsi:type="dcterms:W3CDTF">2015-08-14T14:11:04Z</dcterms:created>
  <dcterms:modified xsi:type="dcterms:W3CDTF">2015-08-14T19:31:53Z</dcterms:modified>
</cp:coreProperties>
</file>