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3" r:id="rId3"/>
    <p:sldId id="339" r:id="rId4"/>
    <p:sldId id="340" r:id="rId5"/>
    <p:sldId id="341" r:id="rId6"/>
    <p:sldId id="346" r:id="rId7"/>
    <p:sldId id="347" r:id="rId8"/>
    <p:sldId id="348" r:id="rId9"/>
    <p:sldId id="349" r:id="rId10"/>
    <p:sldId id="34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868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8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0" r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peDRkO-TL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609600"/>
            <a:ext cx="6019800" cy="1470025"/>
          </a:xfrm>
        </p:spPr>
        <p:txBody>
          <a:bodyPr/>
          <a:lstStyle/>
          <a:p>
            <a:r>
              <a:rPr lang="en-US" dirty="0" smtClean="0"/>
              <a:t>Cities of the Indus Valley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7315200" cy="1752600"/>
          </a:xfrm>
        </p:spPr>
        <p:txBody>
          <a:bodyPr/>
          <a:lstStyle/>
          <a:p>
            <a:pPr algn="r"/>
            <a:r>
              <a:rPr lang="en-US" dirty="0" smtClean="0"/>
              <a:t>Global History and Geography I</a:t>
            </a:r>
          </a:p>
          <a:p>
            <a:pPr algn="r"/>
            <a:r>
              <a:rPr lang="en-US" dirty="0" smtClean="0"/>
              <a:t>Mr. Cox</a:t>
            </a:r>
            <a:endParaRPr lang="en-US" dirty="0"/>
          </a:p>
        </p:txBody>
      </p:sp>
      <p:pic>
        <p:nvPicPr>
          <p:cNvPr id="2050" name="Picture 2" descr="http://www.mapsofindia.com/history/indus-valley-civilization-m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04666"/>
            <a:ext cx="3733800" cy="355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715000" cy="1143000"/>
          </a:xfrm>
        </p:spPr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1"/>
            <a:ext cx="5638800" cy="1828800"/>
          </a:xfrm>
        </p:spPr>
        <p:txBody>
          <a:bodyPr/>
          <a:lstStyle/>
          <a:p>
            <a:pPr lvl="0">
              <a:defRPr/>
            </a:pPr>
            <a:r>
              <a:rPr lang="en-US" dirty="0"/>
              <a:t>How did Cities in the Indus River Valley rise and fall?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95600" y="3124200"/>
            <a:ext cx="5943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18427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1143000"/>
          </a:xfrm>
        </p:spPr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1"/>
            <a:ext cx="5943600" cy="1752599"/>
          </a:xfrm>
        </p:spPr>
        <p:txBody>
          <a:bodyPr/>
          <a:lstStyle/>
          <a:p>
            <a:r>
              <a:rPr lang="en-US" dirty="0" smtClean="0"/>
              <a:t>Review: What are the 8 characteristics of a civilization?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43200" y="3276600"/>
            <a:ext cx="5943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19400" y="4495800"/>
            <a:ext cx="5943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did Cities in the Indus River Valley rise and fall?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6324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I. The Indus River and Indian 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572000" cy="5486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smtClean="0"/>
              <a:t>Southern Asia </a:t>
            </a:r>
          </a:p>
          <a:p>
            <a:pPr marL="514350" indent="-514350"/>
            <a:r>
              <a:rPr lang="en-US" sz="2800" dirty="0" smtClean="0"/>
              <a:t>Bordered in the North by the Himalayan Mts. and the West by the Hindu Kush Mts.</a:t>
            </a:r>
            <a:endParaRPr lang="en-US" sz="2800" dirty="0"/>
          </a:p>
          <a:p>
            <a:pPr marL="514350" indent="-514350"/>
            <a:r>
              <a:rPr lang="en-US" sz="2800" dirty="0" smtClean="0"/>
              <a:t>The Deccan Plateau is in the center of the Peninsula</a:t>
            </a:r>
          </a:p>
          <a:p>
            <a:pPr marL="514350" indent="-514350"/>
            <a:r>
              <a:rPr lang="en-US" sz="2800" dirty="0" smtClean="0"/>
              <a:t>Agriculture dependent on Monsoons. </a:t>
            </a:r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freeworldmaps.net/asia/india/india-map-phys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3736975" cy="345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43400" y="6211669"/>
            <a:ext cx="4041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http://www.youtube.com/watch?v=9peDRkO-TLc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6400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II. Early Civilizations and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295400"/>
            <a:ext cx="5334000" cy="5562600"/>
          </a:xfrm>
        </p:spPr>
        <p:txBody>
          <a:bodyPr/>
          <a:lstStyle/>
          <a:p>
            <a:r>
              <a:rPr lang="en-US" dirty="0" smtClean="0"/>
              <a:t>An early civilization existed in the Indus River Valley, but little is known about it. </a:t>
            </a:r>
          </a:p>
          <a:p>
            <a:r>
              <a:rPr lang="en-US" dirty="0" smtClean="0"/>
              <a:t>Two cities emerged: Harappa and Mohenjo-Daro. </a:t>
            </a:r>
          </a:p>
          <a:p>
            <a:r>
              <a:rPr lang="en-US" dirty="0" smtClean="0"/>
              <a:t>These cities were well-planned, with grid patterns and brick structures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1143000"/>
          </a:xfrm>
        </p:spPr>
        <p:txBody>
          <a:bodyPr/>
          <a:lstStyle/>
          <a:p>
            <a:pPr algn="l"/>
            <a:r>
              <a:rPr lang="en-US" dirty="0" smtClean="0"/>
              <a:t>III.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00200"/>
            <a:ext cx="5867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Many people were farmers and traders, relying on the monsoons and flooding of the Indus River. </a:t>
            </a:r>
          </a:p>
          <a:p>
            <a:r>
              <a:rPr lang="en-US" dirty="0" smtClean="0"/>
              <a:t>Polytheistic</a:t>
            </a:r>
          </a:p>
          <a:p>
            <a:r>
              <a:rPr lang="en-US" dirty="0" smtClean="0"/>
              <a:t>These people had a special </a:t>
            </a:r>
            <a:r>
              <a:rPr lang="en-US" u="sng" dirty="0" smtClean="0"/>
              <a:t>veneration</a:t>
            </a:r>
            <a:r>
              <a:rPr lang="en-US" dirty="0" smtClean="0"/>
              <a:t>, or respect for, cattle. </a:t>
            </a:r>
          </a:p>
          <a:p>
            <a:pPr lvl="1"/>
            <a:r>
              <a:rPr lang="en-US" dirty="0" smtClean="0"/>
              <a:t>This connects to many modern Hindu beliefs.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1143000"/>
          </a:xfrm>
        </p:spPr>
        <p:txBody>
          <a:bodyPr/>
          <a:lstStyle/>
          <a:p>
            <a:r>
              <a:rPr lang="en-US" dirty="0" err="1" smtClean="0"/>
              <a:t>Quickwrite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00200"/>
            <a:ext cx="5715000" cy="4525963"/>
          </a:xfrm>
        </p:spPr>
        <p:txBody>
          <a:bodyPr/>
          <a:lstStyle/>
          <a:p>
            <a:r>
              <a:rPr lang="en-US" dirty="0" smtClean="0"/>
              <a:t>What similarities did these early cities have with other ancient civilizations?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80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6324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IV. New Peoples Come </a:t>
            </a:r>
            <a:r>
              <a:rPr lang="en-US" dirty="0" smtClean="0"/>
              <a:t>to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531938"/>
            <a:ext cx="5029200" cy="5326062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smtClean="0"/>
              <a:t>Aryans and other ethnic tribes</a:t>
            </a:r>
          </a:p>
          <a:p>
            <a:pPr marL="514350" indent="-514350"/>
            <a:r>
              <a:rPr lang="en-US" sz="2800" dirty="0" smtClean="0"/>
              <a:t>Most </a:t>
            </a:r>
            <a:r>
              <a:rPr lang="en-US" sz="2800" dirty="0" smtClean="0"/>
              <a:t>of what is known comes from the </a:t>
            </a:r>
            <a:r>
              <a:rPr lang="en-US" sz="2800" i="1" u="sng" dirty="0" smtClean="0"/>
              <a:t>Vedas</a:t>
            </a:r>
            <a:endParaRPr lang="en-US" sz="2800" dirty="0" smtClean="0"/>
          </a:p>
          <a:p>
            <a:pPr marL="914400" lvl="1" indent="-514350"/>
            <a:r>
              <a:rPr lang="en-US" sz="2400" dirty="0" smtClean="0"/>
              <a:t>Collection of prayers</a:t>
            </a:r>
          </a:p>
          <a:p>
            <a:pPr marL="914400" lvl="1" indent="-514350"/>
            <a:r>
              <a:rPr lang="en-US" sz="2400" dirty="0" smtClean="0"/>
              <a:t>Vedic Age 1500-500 B.C.</a:t>
            </a:r>
          </a:p>
          <a:p>
            <a:pPr marL="514350" indent="-514350"/>
            <a:r>
              <a:rPr lang="en-US" sz="2800" dirty="0" smtClean="0"/>
              <a:t>Came to India seeking water and pastures from a crowded Europe. </a:t>
            </a:r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rajkhandelwal.files.wordpress.com/2012/06/map-aryanmigratio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325119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http://library.flawlesslogic.com/home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1088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143000"/>
          </a:xfrm>
        </p:spPr>
        <p:txBody>
          <a:bodyPr/>
          <a:lstStyle/>
          <a:p>
            <a:pPr algn="l"/>
            <a:r>
              <a:rPr lang="en-US" dirty="0" smtClean="0"/>
              <a:t>III. Religion and 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219200"/>
            <a:ext cx="57150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Religion was very important</a:t>
            </a:r>
          </a:p>
          <a:p>
            <a:pPr lvl="1"/>
            <a:r>
              <a:rPr lang="en-US" sz="2400" u="sng" dirty="0" smtClean="0"/>
              <a:t>Caste System</a:t>
            </a:r>
            <a:r>
              <a:rPr lang="en-US" sz="2400" dirty="0" smtClean="0"/>
              <a:t>: religious social structure, based off Hindu teachings</a:t>
            </a:r>
          </a:p>
          <a:p>
            <a:pPr lvl="1"/>
            <a:endParaRPr lang="en-US" sz="2400" u="sng" dirty="0" smtClean="0"/>
          </a:p>
          <a:p>
            <a:r>
              <a:rPr lang="en-US" sz="2800" dirty="0" smtClean="0"/>
              <a:t>New </a:t>
            </a:r>
            <a:r>
              <a:rPr lang="en-US" sz="2800" dirty="0" smtClean="0"/>
              <a:t>written language emerged in India – </a:t>
            </a:r>
            <a:r>
              <a:rPr lang="en-US" sz="2800" dirty="0" err="1" smtClean="0"/>
              <a:t>Sanskirt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Set </a:t>
            </a:r>
            <a:r>
              <a:rPr lang="en-US" sz="2800" dirty="0" smtClean="0"/>
              <a:t>a foundation for Indian Culture</a:t>
            </a:r>
          </a:p>
          <a:p>
            <a:pPr lvl="1"/>
            <a:r>
              <a:rPr lang="en-US" sz="2400" dirty="0" smtClean="0"/>
              <a:t>Language, social classes, religion</a:t>
            </a:r>
            <a:endParaRPr lang="en-US" sz="2400" dirty="0"/>
          </a:p>
        </p:txBody>
      </p:sp>
      <p:pic>
        <p:nvPicPr>
          <p:cNvPr id="4" name="Picture 8" descr="http://guweb2.gonzaga.edu/faculty/brunell/ppindia_files/image0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8600" y="4800600"/>
            <a:ext cx="36290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upload.wikimedia.org/wikipedia/commons/thumb/0/0b/AgasthiyarG.jpg/220px-Agasthiyar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281</Words>
  <Application>Microsoft Office PowerPoint</Application>
  <PresentationFormat>On-screen Show (4:3)</PresentationFormat>
  <Paragraphs>43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Cities of the Indus Valley</vt:lpstr>
      <vt:lpstr>Bellringer</vt:lpstr>
      <vt:lpstr>I. The Indus River and Indian Subcontinent</vt:lpstr>
      <vt:lpstr>II. Early Civilizations and Cities</vt:lpstr>
      <vt:lpstr>III. Culture</vt:lpstr>
      <vt:lpstr>Quickwrite</vt:lpstr>
      <vt:lpstr>IV. New Peoples Come to India</vt:lpstr>
      <vt:lpstr>Slide 8</vt:lpstr>
      <vt:lpstr>III. Religion and Culture 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102</cp:revision>
  <dcterms:created xsi:type="dcterms:W3CDTF">2013-03-18T17:01:34Z</dcterms:created>
  <dcterms:modified xsi:type="dcterms:W3CDTF">2015-07-31T18:02:38Z</dcterms:modified>
</cp:coreProperties>
</file>