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3" r:id="rId3"/>
    <p:sldId id="339" r:id="rId4"/>
    <p:sldId id="348" r:id="rId5"/>
    <p:sldId id="347" r:id="rId6"/>
    <p:sldId id="349" r:id="rId7"/>
    <p:sldId id="350" r:id="rId8"/>
    <p:sldId id="35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B3A0F-D07F-4DA5-A92F-BA63F38B0103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70A83-24FA-478E-8389-A80DDEF47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574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5lvqx5c98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9144000" cy="1470025"/>
          </a:xfrm>
        </p:spPr>
        <p:txBody>
          <a:bodyPr/>
          <a:lstStyle/>
          <a:p>
            <a:r>
              <a:rPr lang="en-US" dirty="0" smtClean="0"/>
              <a:t>Sparta and Athens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pic>
        <p:nvPicPr>
          <p:cNvPr id="9218" name="Picture 2" descr="http://www.english-online.at/history/ancient-greece/sparta-and-athens-city-state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124200"/>
            <a:ext cx="4333875" cy="3562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/>
          <a:lstStyle/>
          <a:p>
            <a:r>
              <a:rPr lang="en-US" dirty="0" smtClean="0"/>
              <a:t>How is New York influenced by Geography?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4958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124200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dirty="0" smtClean="0"/>
              <a:t>How were the city states of Athens and Sparta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I. Athens: A Democratic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458200" cy="2819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Democracy: government by the people</a:t>
            </a:r>
          </a:p>
          <a:p>
            <a:r>
              <a:rPr lang="en-US" dirty="0" smtClean="0"/>
              <a:t>Solon: reformed Athens</a:t>
            </a:r>
          </a:p>
          <a:p>
            <a:pPr lvl="1"/>
            <a:r>
              <a:rPr lang="en-US" dirty="0" smtClean="0"/>
              <a:t>Outlawed some slavery</a:t>
            </a:r>
          </a:p>
          <a:p>
            <a:pPr lvl="1"/>
            <a:r>
              <a:rPr lang="en-US" dirty="0" smtClean="0"/>
              <a:t>Expanded assembly and citizenship</a:t>
            </a:r>
          </a:p>
          <a:p>
            <a:pPr lvl="1"/>
            <a:r>
              <a:rPr lang="en-US" dirty="0" smtClean="0"/>
              <a:t>Economic reforms</a:t>
            </a:r>
          </a:p>
          <a:p>
            <a:r>
              <a:rPr lang="en-US" dirty="0" smtClean="0"/>
              <a:t>Featured a </a:t>
            </a:r>
            <a:r>
              <a:rPr lang="en-US" u="sng" dirty="0" smtClean="0"/>
              <a:t>legislature</a:t>
            </a:r>
            <a:r>
              <a:rPr lang="en-US" dirty="0" smtClean="0"/>
              <a:t>: lawmaking body</a:t>
            </a:r>
          </a:p>
          <a:p>
            <a:pPr lvl="1"/>
            <a:r>
              <a:rPr lang="en-US" dirty="0" smtClean="0"/>
              <a:t>Limited to males</a:t>
            </a:r>
          </a:p>
        </p:txBody>
      </p:sp>
      <p:sp>
        <p:nvSpPr>
          <p:cNvPr id="5124" name="AutoShape 4" descr="http://upload.wikimedia.org/wikipedia/commons/6/6d/Anubis_standin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http://questgarden.com/89/50/7/091102093507/images/athenian%20assemb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86200"/>
            <a:ext cx="3972992" cy="2971800"/>
          </a:xfrm>
          <a:prstGeom prst="rect">
            <a:avLst/>
          </a:prstGeom>
          <a:noFill/>
        </p:spPr>
      </p:pic>
      <p:pic>
        <p:nvPicPr>
          <p:cNvPr id="6148" name="Picture 4" descr="http://4.bp.blogspot.com/-8uAOUDz-WgQ/UhyCP1sfo-I/AAAAAAAACJY/F2uKp2URl4w/s1600/Ancient-Athe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267200"/>
            <a:ext cx="3352800" cy="21268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901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4953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Women had few freedoms, seen as below men</a:t>
            </a:r>
          </a:p>
          <a:p>
            <a:pPr lvl="1"/>
            <a:r>
              <a:rPr lang="en-US" dirty="0" smtClean="0"/>
              <a:t>‘Seen, not heard from’</a:t>
            </a:r>
          </a:p>
          <a:p>
            <a:pPr lvl="1"/>
            <a:r>
              <a:rPr lang="en-US" dirty="0" smtClean="0"/>
              <a:t>Respectable woman was to tend the house and husband</a:t>
            </a:r>
          </a:p>
          <a:p>
            <a:r>
              <a:rPr lang="en-US" dirty="0" smtClean="0"/>
              <a:t>Education: </a:t>
            </a:r>
          </a:p>
          <a:p>
            <a:pPr lvl="1"/>
            <a:r>
              <a:rPr lang="en-US" dirty="0" smtClean="0"/>
              <a:t>Intense for wealthy men </a:t>
            </a:r>
          </a:p>
          <a:p>
            <a:pPr lvl="1"/>
            <a:r>
              <a:rPr lang="en-US" dirty="0" smtClean="0"/>
              <a:t>Common people indirectly</a:t>
            </a:r>
          </a:p>
          <a:p>
            <a:r>
              <a:rPr lang="en-US" dirty="0" smtClean="0"/>
              <a:t>Military training, advanced Navy</a:t>
            </a:r>
            <a:endParaRPr lang="en-US" dirty="0"/>
          </a:p>
        </p:txBody>
      </p:sp>
      <p:pic>
        <p:nvPicPr>
          <p:cNvPr id="37890" name="Picture 2" descr="http://commons.wvc.edu/jminharo/Images1/ancient-athens-rhetors-politici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00"/>
            <a:ext cx="3505200" cy="3296558"/>
          </a:xfrm>
          <a:prstGeom prst="rect">
            <a:avLst/>
          </a:prstGeom>
          <a:noFill/>
        </p:spPr>
      </p:pic>
      <p:pic>
        <p:nvPicPr>
          <p:cNvPr id="37892" name="Picture 4" descr="http://0.tqn.com/w/experts/Ancient-Classical-History-2715/2010/06/Funeral-Oration-Peric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627120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Sparta: A Military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Controlled by a King</a:t>
            </a:r>
          </a:p>
          <a:p>
            <a:r>
              <a:rPr lang="en-US" dirty="0" smtClean="0"/>
              <a:t>Forced military service</a:t>
            </a:r>
          </a:p>
          <a:p>
            <a:pPr lvl="1"/>
            <a:r>
              <a:rPr lang="en-US" dirty="0" smtClean="0"/>
              <a:t>Men educated in ways of battle and military history</a:t>
            </a:r>
          </a:p>
          <a:p>
            <a:pPr lvl="1"/>
            <a:r>
              <a:rPr lang="en-US" u="sng" dirty="0" smtClean="0"/>
              <a:t>Phalanx</a:t>
            </a:r>
            <a:r>
              <a:rPr lang="en-US" dirty="0" smtClean="0"/>
              <a:t>: battle formation of foot soldiers</a:t>
            </a:r>
          </a:p>
          <a:p>
            <a:r>
              <a:rPr lang="en-US" u="sng" dirty="0" smtClean="0"/>
              <a:t>Helots</a:t>
            </a:r>
            <a:r>
              <a:rPr lang="en-US" dirty="0" smtClean="0"/>
              <a:t>: government owned slaves forced to work the land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u="sng" dirty="0"/>
          </a:p>
        </p:txBody>
      </p:sp>
      <p:pic>
        <p:nvPicPr>
          <p:cNvPr id="2054" name="Picture 6" descr="http://www.history.com/news/history-lists/files/2013/02/hl-spart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962400"/>
            <a:ext cx="4648200" cy="2895600"/>
          </a:xfrm>
          <a:prstGeom prst="rect">
            <a:avLst/>
          </a:prstGeom>
          <a:noFill/>
        </p:spPr>
      </p:pic>
      <p:pic>
        <p:nvPicPr>
          <p:cNvPr id="4098" name="Picture 2" descr="http://www.davidbarrkirtley.com/images/300phalan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91000"/>
            <a:ext cx="3733800" cy="2458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872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Citizenship</a:t>
            </a:r>
          </a:p>
          <a:p>
            <a:pPr lvl="1"/>
            <a:r>
              <a:rPr lang="en-US" dirty="0" smtClean="0"/>
              <a:t>Sick/deformed newborns were left to die</a:t>
            </a:r>
          </a:p>
          <a:p>
            <a:pPr lvl="1"/>
            <a:r>
              <a:rPr lang="en-US" dirty="0" smtClean="0"/>
              <a:t>At 7, boys were forced to train for military service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http://www.youtube.com/watch?v=i5lvqx5c98c</a:t>
            </a:r>
            <a:endParaRPr lang="en-US" dirty="0" smtClean="0"/>
          </a:p>
          <a:p>
            <a:pPr lvl="1"/>
            <a:r>
              <a:rPr lang="en-US" dirty="0" smtClean="0"/>
              <a:t>Forced to live in the barracks, until 30, could marry at 20</a:t>
            </a:r>
          </a:p>
          <a:p>
            <a:pPr lvl="1"/>
            <a:r>
              <a:rPr lang="en-US" dirty="0" smtClean="0"/>
              <a:t>Became a member of the assembly at 30</a:t>
            </a:r>
          </a:p>
          <a:p>
            <a:r>
              <a:rPr lang="en-US" dirty="0" smtClean="0"/>
              <a:t>Women: could inherit property and were respected more than in Athens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How were the city states of Athens and Sparta different?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43001"/>
          <a:ext cx="9144000" cy="57149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600200"/>
                <a:gridCol w="1600200"/>
                <a:gridCol w="1600200"/>
                <a:gridCol w="1447800"/>
                <a:gridCol w="1524000"/>
              </a:tblGrid>
              <a:tr h="103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Citizenship</a:t>
                      </a:r>
                      <a:endParaRPr lang="en-US" dirty="0"/>
                    </a:p>
                  </a:txBody>
                  <a:tcPr/>
                </a:tc>
              </a:tr>
              <a:tr h="234108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Athens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108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Sparta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How were the city states of Athens and Sparta different?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157748"/>
          <a:ext cx="9144000" cy="57002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71600"/>
                <a:gridCol w="1600200"/>
                <a:gridCol w="1600200"/>
                <a:gridCol w="1600200"/>
                <a:gridCol w="1447800"/>
                <a:gridCol w="1524000"/>
              </a:tblGrid>
              <a:tr h="9612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Military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Citizenship</a:t>
                      </a:r>
                      <a:endParaRPr lang="en-US" dirty="0"/>
                    </a:p>
                  </a:txBody>
                  <a:tcPr/>
                </a:tc>
              </a:tr>
              <a:tr h="217872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Athens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Men received some training</a:t>
                      </a:r>
                    </a:p>
                    <a:p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Highly</a:t>
                      </a:r>
                      <a:r>
                        <a:rPr lang="en-US" baseline="0" dirty="0" smtClean="0"/>
                        <a:t> decorated naval fleet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Wealthy</a:t>
                      </a:r>
                      <a:r>
                        <a:rPr lang="en-US" baseline="0" dirty="0" smtClean="0"/>
                        <a:t> men became highly educated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Common people could still learn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Democracy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Law</a:t>
                      </a:r>
                      <a:r>
                        <a:rPr lang="en-US" baseline="0" dirty="0" smtClean="0"/>
                        <a:t> making legislature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Very</a:t>
                      </a:r>
                      <a:r>
                        <a:rPr lang="en-US" baseline="0" dirty="0" smtClean="0"/>
                        <a:t> few rights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Seen as second-class citizens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Men</a:t>
                      </a:r>
                      <a:r>
                        <a:rPr lang="en-US" baseline="0" dirty="0" smtClean="0"/>
                        <a:t> had more rights </a:t>
                      </a:r>
                      <a:r>
                        <a:rPr lang="en-US" baseline="0" smtClean="0"/>
                        <a:t>than women</a:t>
                      </a:r>
                      <a:endParaRPr lang="en-US" dirty="0"/>
                    </a:p>
                  </a:txBody>
                  <a:tcPr/>
                </a:tc>
              </a:tr>
              <a:tr h="2346468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Sparta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Mandatory Military service for all men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King was top general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Men educated in ways of war and battle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Monarchy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Military controlled the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Could inherit property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Had more respect than Athenian</a:t>
                      </a:r>
                      <a:r>
                        <a:rPr lang="en-US" baseline="0" dirty="0" smtClean="0"/>
                        <a:t> women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Helots:</a:t>
                      </a:r>
                      <a:r>
                        <a:rPr lang="en-US" baseline="0" dirty="0" smtClean="0"/>
                        <a:t> forced to work the land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 After serving in military, men became members of assembly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341</Words>
  <Application>Microsoft Office PowerPoint</Application>
  <PresentationFormat>On-screen Show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Sparta and Athens</vt:lpstr>
      <vt:lpstr>Bellringer</vt:lpstr>
      <vt:lpstr>I. Athens: A Democratic State</vt:lpstr>
      <vt:lpstr>Slide 4</vt:lpstr>
      <vt:lpstr>II. Sparta: A Military State</vt:lpstr>
      <vt:lpstr>Slide 6</vt:lpstr>
      <vt:lpstr>How were the city states of Athens and Sparta different? </vt:lpstr>
      <vt:lpstr>How were the city states of Athens and Sparta different?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195</cp:revision>
  <dcterms:created xsi:type="dcterms:W3CDTF">2013-03-18T17:01:34Z</dcterms:created>
  <dcterms:modified xsi:type="dcterms:W3CDTF">2015-07-31T20:08:43Z</dcterms:modified>
</cp:coreProperties>
</file>