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339" r:id="rId4"/>
    <p:sldId id="372" r:id="rId5"/>
    <p:sldId id="340" r:id="rId6"/>
    <p:sldId id="347" r:id="rId7"/>
    <p:sldId id="362" r:id="rId8"/>
    <p:sldId id="370" r:id="rId9"/>
    <p:sldId id="366" r:id="rId10"/>
    <p:sldId id="365" r:id="rId11"/>
    <p:sldId id="364" r:id="rId12"/>
    <p:sldId id="371" r:id="rId13"/>
    <p:sldId id="363" r:id="rId14"/>
    <p:sldId id="367" r:id="rId15"/>
    <p:sldId id="369" r:id="rId16"/>
    <p:sldId id="368" r:id="rId17"/>
    <p:sldId id="3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Europeans Look Outward: </a:t>
            </a:r>
            <a:br>
              <a:rPr lang="en-US" sz="3200" dirty="0" smtClean="0"/>
            </a:br>
            <a:r>
              <a:rPr lang="en-US" sz="3200" dirty="0" smtClean="0"/>
              <a:t>The Beginnings of the First ‘Global Age’ of Humanity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90600"/>
            <a:ext cx="9155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19050" y="28194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218" name="Picture 2" descr="http://wikitravel.org/upload/shared/thumb/b/b9/Iberia_regions_map.png/400px-Iberia_regions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12" y="2405062"/>
            <a:ext cx="4223288" cy="311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6854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0" y="47244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09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V. Other Early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Amerigo Vespucci wrote tales of the ‘New World’ that were read by many</a:t>
            </a:r>
          </a:p>
          <a:p>
            <a:pPr lvl="1"/>
            <a:r>
              <a:rPr lang="en-US" dirty="0" smtClean="0"/>
              <a:t>Europeans began calling the ‘New World’ America</a:t>
            </a:r>
          </a:p>
          <a:p>
            <a:r>
              <a:rPr lang="en-US" dirty="0" smtClean="0"/>
              <a:t>Ferdinand Magellan’s voyage became the first to </a:t>
            </a:r>
            <a:r>
              <a:rPr lang="en-US" u="sng" dirty="0" smtClean="0"/>
              <a:t>circumnavigate</a:t>
            </a:r>
            <a:r>
              <a:rPr lang="en-US" dirty="0" smtClean="0"/>
              <a:t> the </a:t>
            </a:r>
            <a:r>
              <a:rPr lang="en-US" dirty="0" smtClean="0"/>
              <a:t>world (3 years)</a:t>
            </a:r>
            <a:endParaRPr lang="en-US" dirty="0" smtClean="0"/>
          </a:p>
          <a:p>
            <a:pPr lvl="1"/>
            <a:r>
              <a:rPr lang="en-US" dirty="0" smtClean="0"/>
              <a:t>Died </a:t>
            </a:r>
            <a:r>
              <a:rPr lang="en-US" dirty="0" smtClean="0"/>
              <a:t>in the Philippines </a:t>
            </a:r>
          </a:p>
          <a:p>
            <a:r>
              <a:rPr lang="en-US" dirty="0" smtClean="0"/>
              <a:t>English</a:t>
            </a:r>
            <a:r>
              <a:rPr lang="en-US" dirty="0" smtClean="0"/>
              <a:t>, Dutch, and French begin to explore North America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87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c/c9/Moll_-_A_new_map_of_the_whole_world_with_the_trade_wi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896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11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http://web000.greece.k12.ny.us/SocialStudiesResources/Social_Studies_Resources/GHG_Documents/Explorers-01.02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4800"/>
            <a:ext cx="91154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85800" y="5638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640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ttp://web000.greece.k12.ny.us/SocialStudiesResources/Social_Studies_Resources/GHG_Documents/mintz-06.03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4554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http://web000.greece.k12.ny.us/SocialStudiesResources/Social_Studies_Resources/GHG_Documents/trademedievaleurope-06.03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3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8347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799"/>
          </a:xfrm>
        </p:spPr>
        <p:txBody>
          <a:bodyPr/>
          <a:lstStyle/>
          <a:p>
            <a:r>
              <a:rPr lang="en-US" dirty="0"/>
              <a:t>What caused European countries to begin to expand outwards?</a:t>
            </a:r>
          </a:p>
          <a:p>
            <a:r>
              <a:rPr lang="en-US" dirty="0"/>
              <a:t>Who were the notable early explorers and what countries did they come from?  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0550" y="36127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Bellringer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Review: define the term </a:t>
            </a:r>
            <a:r>
              <a:rPr lang="en-US" sz="2800" u="sng" dirty="0" smtClean="0"/>
              <a:t>cultural diffusion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 smtClean="0"/>
              <a:t>caused European countries to begin to expand outwards?</a:t>
            </a:r>
          </a:p>
          <a:p>
            <a:r>
              <a:rPr lang="en-US" sz="2800" dirty="0" smtClean="0"/>
              <a:t>Who were the notable early explorers and what countries did they come from? 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85755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“Global Age”?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96400" cy="2895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term Global Age refers to the connectivity of world cultures</a:t>
            </a:r>
          </a:p>
          <a:p>
            <a:pPr lvl="1"/>
            <a:r>
              <a:rPr lang="en-US" sz="2000" dirty="0" smtClean="0"/>
              <a:t>(In essence, people of different cultures and geographic locations becoming </a:t>
            </a:r>
            <a:r>
              <a:rPr lang="en-US" sz="2000" i="1" dirty="0" smtClean="0"/>
              <a:t>connected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Also called the Age of Exploration, this era coincided with the Renaissance</a:t>
            </a:r>
          </a:p>
          <a:p>
            <a:r>
              <a:rPr lang="en-US" sz="2400" dirty="0" smtClean="0"/>
              <a:t>Although some contact had occurred thus far through trade, many of the world’s cultures of this time remained largely isolated from one another. </a:t>
            </a:r>
          </a:p>
          <a:p>
            <a:pPr lvl="1"/>
            <a:endParaRPr lang="en-US" sz="20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6931" y="5318062"/>
            <a:ext cx="174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map circa 1490 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.dailymail.co.uk/i/pix/2010/05/05/article-1272921-093BA55C000005DC-175_634x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9185856" cy="617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Causes for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New trade routes to Asia</a:t>
            </a:r>
            <a:endParaRPr lang="en-US" sz="2800" dirty="0" smtClean="0"/>
          </a:p>
          <a:p>
            <a:pPr lvl="1"/>
            <a:r>
              <a:rPr lang="en-US" sz="2400" dirty="0" smtClean="0"/>
              <a:t>Did not want to rely on Muslim trade routes</a:t>
            </a:r>
          </a:p>
          <a:p>
            <a:pPr lvl="1"/>
            <a:r>
              <a:rPr lang="en-US" sz="2400" dirty="0" smtClean="0"/>
              <a:t>Would increase the wealth of the Monarch</a:t>
            </a:r>
          </a:p>
          <a:p>
            <a:pPr lvl="1"/>
            <a:r>
              <a:rPr lang="en-US" sz="2400" dirty="0" smtClean="0"/>
              <a:t>Rivalries amongst European nation-states</a:t>
            </a:r>
          </a:p>
          <a:p>
            <a:r>
              <a:rPr lang="en-US" sz="2800" dirty="0" smtClean="0"/>
              <a:t>Increased demand for goods after the Plague</a:t>
            </a:r>
          </a:p>
          <a:p>
            <a:r>
              <a:rPr lang="en-US" sz="2800" dirty="0" smtClean="0"/>
              <a:t>Improved Technology</a:t>
            </a:r>
          </a:p>
          <a:p>
            <a:pPr lvl="1"/>
            <a:r>
              <a:rPr lang="en-US" sz="2400" u="sng" dirty="0" smtClean="0"/>
              <a:t>Cartographers</a:t>
            </a:r>
            <a:r>
              <a:rPr lang="en-US" sz="2400" dirty="0" smtClean="0"/>
              <a:t> made accurate maps for the time, needed a compass</a:t>
            </a:r>
          </a:p>
          <a:p>
            <a:pPr lvl="1"/>
            <a:r>
              <a:rPr lang="en-US" sz="2400" u="sng" dirty="0" smtClean="0"/>
              <a:t>Astrolabes</a:t>
            </a:r>
            <a:r>
              <a:rPr lang="en-US" sz="2400" dirty="0" smtClean="0"/>
              <a:t> were a tool for determining latitude at sea</a:t>
            </a:r>
          </a:p>
          <a:p>
            <a:pPr lvl="1"/>
            <a:r>
              <a:rPr lang="en-US" sz="2400" u="sng" dirty="0" smtClean="0"/>
              <a:t>Caravels</a:t>
            </a:r>
            <a:r>
              <a:rPr lang="en-US" sz="2400" dirty="0" smtClean="0"/>
              <a:t> were Portuguese ships that improved sailing</a:t>
            </a:r>
            <a:endParaRPr lang="en-US" sz="2400" u="sng" dirty="0" smtClean="0"/>
          </a:p>
          <a:p>
            <a:endParaRPr lang="en-US" sz="2800" dirty="0"/>
          </a:p>
        </p:txBody>
      </p:sp>
      <p:pic>
        <p:nvPicPr>
          <p:cNvPr id="4100" name="Picture 4" descr="http://4.bp.blogspot.com/-cyt5nHy3gZs/TonZXISEnfI/AAAAAAAAB1I/EZKVEevZOcA/s1600/223A-Image%2BCaravel%2B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1"/>
            <a:ext cx="3886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Early Exploration: Portugal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defeating the Muslims and expanding into N. Africa, Portugal was the earliest European country to explore</a:t>
            </a:r>
          </a:p>
          <a:p>
            <a:pPr lvl="1"/>
            <a:r>
              <a:rPr lang="en-US" sz="2000" dirty="0" smtClean="0"/>
              <a:t>Henry the Navigator maps out West Africa</a:t>
            </a:r>
          </a:p>
          <a:p>
            <a:pPr lvl="1"/>
            <a:r>
              <a:rPr lang="en-US" sz="2000" dirty="0" err="1" smtClean="0"/>
              <a:t>Bartholomeau</a:t>
            </a:r>
            <a:r>
              <a:rPr lang="en-US" sz="2000" dirty="0" smtClean="0"/>
              <a:t> Dias rounds the tip of South Africa</a:t>
            </a:r>
          </a:p>
          <a:p>
            <a:pPr lvl="1"/>
            <a:r>
              <a:rPr lang="en-US" sz="2000" dirty="0" smtClean="0"/>
              <a:t>Vasco de Gama led expedition to India, but many died from </a:t>
            </a:r>
            <a:r>
              <a:rPr lang="en-US" sz="2000" u="sng" dirty="0" smtClean="0"/>
              <a:t>scurvy</a:t>
            </a:r>
            <a:r>
              <a:rPr lang="en-US" sz="2000" dirty="0" smtClean="0"/>
              <a:t>, or a lack of vitamin C</a:t>
            </a:r>
          </a:p>
          <a:p>
            <a:pPr lvl="1"/>
            <a:r>
              <a:rPr lang="en-US" sz="2000" dirty="0" smtClean="0"/>
              <a:t>Led to the establishment of a vast Portuguese trade empire around the Indian Ocean</a:t>
            </a:r>
            <a:endParaRPr lang="en-US" sz="2000" dirty="0"/>
          </a:p>
        </p:txBody>
      </p:sp>
      <p:pic>
        <p:nvPicPr>
          <p:cNvPr id="11266" name="Picture 2" descr="http://eternalexploration.files.wordpress.com/2011/04/history-of-portugal0.gif?w=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854834"/>
            <a:ext cx="3352800" cy="3003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ed.uc.edu/departme/cellbiol/Image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88" y="4572000"/>
            <a:ext cx="2640824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400"/>
            <a:ext cx="91440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Excited by Portugal’s success, Italian navigator and merchant Christopher Columbus wished to search for a more direct route to the Indies</a:t>
            </a:r>
          </a:p>
          <a:p>
            <a:r>
              <a:rPr lang="en-US" dirty="0" smtClean="0"/>
              <a:t>Needed funding</a:t>
            </a:r>
          </a:p>
          <a:p>
            <a:pPr lvl="1"/>
            <a:r>
              <a:rPr lang="en-US" dirty="0" smtClean="0"/>
              <a:t>Portugal said no, so he..</a:t>
            </a:r>
          </a:p>
          <a:p>
            <a:pPr lvl="1"/>
            <a:r>
              <a:rPr lang="en-US" dirty="0" smtClean="0"/>
              <a:t>Asked Ferdinand and Isabella of Spain, who agreed to finance his voyage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IV. Early </a:t>
            </a:r>
            <a:r>
              <a:rPr lang="en-US" dirty="0"/>
              <a:t>Exploration: Spain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Columbus sailed west four times total, thinking he had reached India, thus naming the people ‘Indians’</a:t>
            </a:r>
          </a:p>
          <a:p>
            <a:r>
              <a:rPr lang="en-US" sz="2800" dirty="0" smtClean="0"/>
              <a:t>During the travels, Spain laid claim to these lands</a:t>
            </a:r>
          </a:p>
          <a:p>
            <a:pPr lvl="1"/>
            <a:r>
              <a:rPr lang="en-US" sz="2400" dirty="0" smtClean="0"/>
              <a:t>Spain and Portugal feuded over the lands, so the Pope declared the Line of Demarcation</a:t>
            </a:r>
          </a:p>
          <a:p>
            <a:pPr lvl="2"/>
            <a:r>
              <a:rPr lang="en-US" sz="2000" dirty="0" smtClean="0"/>
              <a:t>East was Portugal’s, and West and </a:t>
            </a:r>
            <a:r>
              <a:rPr lang="en-US" sz="2000" dirty="0" smtClean="0"/>
              <a:t>Spain’s</a:t>
            </a:r>
            <a:endParaRPr lang="en-US" sz="2800" dirty="0"/>
          </a:p>
        </p:txBody>
      </p:sp>
      <p:pic>
        <p:nvPicPr>
          <p:cNvPr id="13314" name="Picture 2" descr="http://totallyhistory.com/wp-content/uploads/2011/05/Columbus-four-voyages-rotu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50010"/>
            <a:ext cx="5334000" cy="270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kidspast.com/images/line-demarc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8775"/>
            <a:ext cx="3810000" cy="268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81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http://web000.greece.k12.ny.us/SocialStudiesResources/Social_Studies_Resources/GHG_Documents/exploration-06.03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4724400" y="4343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39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455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Europeans Look Outward:  The Beginnings of the First ‘Global Age’ of Humanity</vt:lpstr>
      <vt:lpstr>Bellringer</vt:lpstr>
      <vt:lpstr>What is a “Global Age”?</vt:lpstr>
      <vt:lpstr>Slide 4</vt:lpstr>
      <vt:lpstr>I. Causes for Exploration</vt:lpstr>
      <vt:lpstr>II. Early Exploration: Portugal</vt:lpstr>
      <vt:lpstr>III. Christopher Columbus</vt:lpstr>
      <vt:lpstr>IV. Early Exploration: Spain</vt:lpstr>
      <vt:lpstr>Slide 9</vt:lpstr>
      <vt:lpstr>Slide 10</vt:lpstr>
      <vt:lpstr>Slide 11</vt:lpstr>
      <vt:lpstr>V. Other Early Explorations</vt:lpstr>
      <vt:lpstr>Slide 13</vt:lpstr>
      <vt:lpstr>Slide 14</vt:lpstr>
      <vt:lpstr>Slide 15</vt:lpstr>
      <vt:lpstr>Slide 16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162</cp:revision>
  <dcterms:created xsi:type="dcterms:W3CDTF">2013-03-18T17:01:34Z</dcterms:created>
  <dcterms:modified xsi:type="dcterms:W3CDTF">2015-08-13T14:58:45Z</dcterms:modified>
</cp:coreProperties>
</file>