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3" r:id="rId3"/>
    <p:sldId id="339" r:id="rId4"/>
    <p:sldId id="340" r:id="rId5"/>
    <p:sldId id="349" r:id="rId6"/>
    <p:sldId id="348" r:id="rId7"/>
    <p:sldId id="341" r:id="rId8"/>
    <p:sldId id="345" r:id="rId9"/>
    <p:sldId id="347" r:id="rId10"/>
    <p:sldId id="34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574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70A83-24FA-478E-8389-A80DDEF476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086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609600"/>
            <a:ext cx="6629400" cy="1470025"/>
          </a:xfrm>
        </p:spPr>
        <p:txBody>
          <a:bodyPr/>
          <a:lstStyle/>
          <a:p>
            <a:r>
              <a:rPr lang="en-US" dirty="0" smtClean="0"/>
              <a:t>Chinese Geography </a:t>
            </a:r>
            <a:br>
              <a:rPr lang="en-US" dirty="0" smtClean="0"/>
            </a:br>
            <a:r>
              <a:rPr lang="en-US" dirty="0" smtClean="0"/>
              <a:t>and the Early Dynasties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1905000"/>
            <a:ext cx="66294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  <p:pic>
        <p:nvPicPr>
          <p:cNvPr id="1026" name="Picture 2" descr="http://www.china-mike.com/wp-content/uploads/2011/01/china-physical-relief-map-topograph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57698"/>
            <a:ext cx="4953000" cy="38003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600201"/>
            <a:ext cx="5867400" cy="1828800"/>
          </a:xfrm>
        </p:spPr>
        <p:txBody>
          <a:bodyPr/>
          <a:lstStyle/>
          <a:p>
            <a:pPr lvl="0">
              <a:defRPr/>
            </a:pPr>
            <a:r>
              <a:rPr lang="en-US" dirty="0"/>
              <a:t>What geographic features of China allowed for the Dynastic Cycle to occur?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18427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143000"/>
          </a:xfrm>
        </p:spPr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1"/>
            <a:ext cx="5715000" cy="1752599"/>
          </a:xfrm>
        </p:spPr>
        <p:txBody>
          <a:bodyPr/>
          <a:lstStyle/>
          <a:p>
            <a:r>
              <a:rPr lang="en-US" dirty="0" smtClean="0"/>
              <a:t>What is a cycle? Provide some examples.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600" y="3276600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95600" y="4343400"/>
            <a:ext cx="58674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 smtClean="0"/>
              <a:t>What geographic features of China allowed for the Dynastic Cycle to occur?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62484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I. Chinese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295400"/>
            <a:ext cx="4648200" cy="5562600"/>
          </a:xfrm>
        </p:spPr>
        <p:txBody>
          <a:bodyPr>
            <a:normAutofit lnSpcReduction="10000"/>
          </a:bodyPr>
          <a:lstStyle/>
          <a:p>
            <a:pPr marL="514350" indent="-514350"/>
            <a:r>
              <a:rPr lang="en-US" dirty="0" smtClean="0"/>
              <a:t>Isolated </a:t>
            </a:r>
            <a:r>
              <a:rPr lang="en-US" dirty="0" smtClean="0"/>
              <a:t>due to natural boundaries</a:t>
            </a:r>
          </a:p>
          <a:p>
            <a:pPr marL="914400" lvl="1" indent="-514350"/>
            <a:r>
              <a:rPr lang="en-US" dirty="0" smtClean="0"/>
              <a:t>Tien Shan and Himalayan Mts. In the west</a:t>
            </a:r>
          </a:p>
          <a:p>
            <a:pPr marL="914400" lvl="1" indent="-514350"/>
            <a:r>
              <a:rPr lang="en-US" dirty="0" smtClean="0"/>
              <a:t>Gobi Desert and thick jungles in the north and south</a:t>
            </a:r>
          </a:p>
          <a:p>
            <a:pPr marL="914400" lvl="1" indent="-514350"/>
            <a:r>
              <a:rPr lang="en-US" dirty="0" smtClean="0"/>
              <a:t>Pacific Ocean to the east</a:t>
            </a:r>
          </a:p>
          <a:p>
            <a:pPr marL="514350" indent="-514350"/>
            <a:r>
              <a:rPr lang="en-US" dirty="0" smtClean="0"/>
              <a:t>Trade was slow in developing, </a:t>
            </a:r>
            <a:r>
              <a:rPr lang="en-US" dirty="0" smtClean="0"/>
              <a:t>partnerships developed</a:t>
            </a:r>
            <a:endParaRPr lang="en-US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5124" name="AutoShape 4" descr="http://upload.wikimedia.org/wikipedia/commons/6/6d/Anubis_standi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http://www2.kenyon.edu/Depts/Religion/Fac/Adler/Reln270/Images270/China-satell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441104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9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5867400" cy="1143000"/>
          </a:xfrm>
        </p:spPr>
        <p:txBody>
          <a:bodyPr/>
          <a:lstStyle/>
          <a:p>
            <a:pPr algn="l"/>
            <a:r>
              <a:rPr lang="en-US" dirty="0" smtClean="0"/>
              <a:t>II. China’s 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219200"/>
            <a:ext cx="6248400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Earliest people along the Huang </a:t>
            </a:r>
            <a:r>
              <a:rPr lang="en-US" sz="2800" dirty="0" smtClean="0"/>
              <a:t>He river, also known as the Yellow River</a:t>
            </a:r>
          </a:p>
          <a:p>
            <a:r>
              <a:rPr lang="en-US" sz="2800" dirty="0" smtClean="0"/>
              <a:t>Earned the </a:t>
            </a:r>
            <a:r>
              <a:rPr lang="en-US" sz="2800" dirty="0" smtClean="0"/>
              <a:t>name </a:t>
            </a:r>
            <a:r>
              <a:rPr lang="en-US" sz="2800" dirty="0" smtClean="0"/>
              <a:t>because of </a:t>
            </a:r>
            <a:r>
              <a:rPr lang="en-US" sz="2800" u="sng" dirty="0" smtClean="0"/>
              <a:t>loess</a:t>
            </a:r>
            <a:r>
              <a:rPr lang="en-US" sz="2800" dirty="0" smtClean="0"/>
              <a:t>, fine yellow soil, that was deposited during floods. </a:t>
            </a:r>
          </a:p>
          <a:p>
            <a:r>
              <a:rPr lang="en-US" sz="2800" dirty="0" smtClean="0"/>
              <a:t>People also settled near the Yangtze </a:t>
            </a:r>
          </a:p>
          <a:p>
            <a:endParaRPr lang="en-US" sz="2800" dirty="0"/>
          </a:p>
        </p:txBody>
      </p:sp>
      <p:pic>
        <p:nvPicPr>
          <p:cNvPr id="3076" name="Picture 4" descr="http://www.absolutechinatours.com/UploadFiles/ImageBase/2007051819003868438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18" y="4038600"/>
            <a:ext cx="3862306" cy="2765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ashapedia.pbworks.com/f/1241763316/04_yellow_ri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29100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clw.csiro.au/ReVegIH/image_maps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085353" cy="3581400"/>
          </a:xfrm>
          <a:prstGeom prst="rect">
            <a:avLst/>
          </a:prstGeom>
          <a:noFill/>
        </p:spPr>
      </p:pic>
      <p:pic>
        <p:nvPicPr>
          <p:cNvPr id="1028" name="Picture 4" descr="http://i1.trekearth.com/photos/81544/loess_gully_ar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514598"/>
            <a:ext cx="5791200" cy="4343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5791200" cy="1143000"/>
          </a:xfrm>
        </p:spPr>
        <p:txBody>
          <a:bodyPr/>
          <a:lstStyle/>
          <a:p>
            <a:r>
              <a:rPr lang="en-US" dirty="0" err="1" smtClean="0"/>
              <a:t>Quickwrite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562600" cy="4525963"/>
          </a:xfrm>
        </p:spPr>
        <p:txBody>
          <a:bodyPr/>
          <a:lstStyle/>
          <a:p>
            <a:r>
              <a:rPr lang="en-US" dirty="0" smtClean="0"/>
              <a:t>How did Ancient China develop similarly to other ancient civilizations?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23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5791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III. The Dynastic Cycle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295400"/>
            <a:ext cx="5720405" cy="525780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Dynasties</a:t>
            </a:r>
            <a:r>
              <a:rPr lang="en-US" sz="2800" dirty="0" smtClean="0"/>
              <a:t> ruled China</a:t>
            </a:r>
            <a:endParaRPr lang="en-US" sz="2800" u="sng" dirty="0" smtClean="0"/>
          </a:p>
          <a:p>
            <a:r>
              <a:rPr lang="en-US" sz="2800" dirty="0" smtClean="0"/>
              <a:t>These dynasties were advanced civilizations</a:t>
            </a:r>
          </a:p>
          <a:p>
            <a:pPr lvl="1"/>
            <a:r>
              <a:rPr lang="en-US" sz="2000" dirty="0" smtClean="0"/>
              <a:t>Religion: </a:t>
            </a:r>
            <a:r>
              <a:rPr lang="en-US" sz="2000" u="sng" dirty="0" smtClean="0"/>
              <a:t>Polytheistic</a:t>
            </a:r>
            <a:endParaRPr lang="en-US" sz="2000" dirty="0" smtClean="0"/>
          </a:p>
          <a:p>
            <a:pPr lvl="2"/>
            <a:r>
              <a:rPr lang="en-US" sz="1600" u="sng" dirty="0" smtClean="0"/>
              <a:t>Oracle </a:t>
            </a:r>
            <a:r>
              <a:rPr lang="en-US" sz="1600" u="sng" dirty="0" smtClean="0"/>
              <a:t>Bones</a:t>
            </a:r>
            <a:r>
              <a:rPr lang="en-US" sz="1600" dirty="0" smtClean="0"/>
              <a:t> used by priests to communicate with ancestors</a:t>
            </a:r>
          </a:p>
          <a:p>
            <a:pPr lvl="1"/>
            <a:r>
              <a:rPr lang="en-US" sz="2000" dirty="0" smtClean="0"/>
              <a:t>Writing: </a:t>
            </a:r>
            <a:r>
              <a:rPr lang="en-US" sz="2000" u="sng" dirty="0" smtClean="0"/>
              <a:t>Calligraphy</a:t>
            </a:r>
            <a:r>
              <a:rPr lang="en-US" sz="2000" dirty="0" smtClean="0"/>
              <a:t>, or fine handwriting, was used to communicate. </a:t>
            </a:r>
          </a:p>
          <a:p>
            <a:pPr lvl="1"/>
            <a:r>
              <a:rPr lang="en-US" sz="2000" dirty="0" smtClean="0"/>
              <a:t>Silkmaking: a tedious process that created silk, a fine cloth that was </a:t>
            </a:r>
            <a:r>
              <a:rPr lang="en-US" sz="2000" dirty="0" smtClean="0"/>
              <a:t>an  </a:t>
            </a:r>
            <a:r>
              <a:rPr lang="en-US" sz="2000" dirty="0" smtClean="0"/>
              <a:t>export for China. </a:t>
            </a:r>
          </a:p>
          <a:p>
            <a:r>
              <a:rPr lang="en-US" sz="2400" u="sng" dirty="0" smtClean="0"/>
              <a:t>Mandate of Heaven</a:t>
            </a:r>
            <a:r>
              <a:rPr lang="en-US" sz="2400" dirty="0" smtClean="0"/>
              <a:t> – allowed for the dynastic cycle to exist. Stated that the gods wanted families to rule China. </a:t>
            </a:r>
            <a:endParaRPr lang="en-US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upload.wikimedia.org/wikipedia/en/a/ac/Dynastic_Cyc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81000"/>
            <a:ext cx="6191250" cy="6057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882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msuweb.montclair.edu/~lebelp/ChinaDynast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705600" cy="6786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37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FF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224</Words>
  <Application>Microsoft Office PowerPoint</Application>
  <PresentationFormat>On-screen Show (4:3)</PresentationFormat>
  <Paragraphs>30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Chinese Geography  and the Early Dynasties</vt:lpstr>
      <vt:lpstr>Bellringer</vt:lpstr>
      <vt:lpstr>I. Chinese Geography</vt:lpstr>
      <vt:lpstr>II. China’s Rivers</vt:lpstr>
      <vt:lpstr>Slide 5</vt:lpstr>
      <vt:lpstr>Quickwrite</vt:lpstr>
      <vt:lpstr>III. The Dynastic Cycle</vt:lpstr>
      <vt:lpstr>Slide 8</vt:lpstr>
      <vt:lpstr>Slide 9</vt:lpstr>
      <vt:lpstr>Essential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154</cp:revision>
  <dcterms:created xsi:type="dcterms:W3CDTF">2013-03-18T17:01:34Z</dcterms:created>
  <dcterms:modified xsi:type="dcterms:W3CDTF">2015-07-31T18:44:54Z</dcterms:modified>
</cp:coreProperties>
</file>