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339" r:id="rId4"/>
    <p:sldId id="348" r:id="rId5"/>
    <p:sldId id="347" r:id="rId6"/>
    <p:sldId id="351" r:id="rId7"/>
    <p:sldId id="352" r:id="rId8"/>
    <p:sldId id="354" r:id="rId9"/>
    <p:sldId id="357" r:id="rId10"/>
    <p:sldId id="355" r:id="rId11"/>
    <p:sldId id="356" r:id="rId12"/>
    <p:sldId id="350" r:id="rId13"/>
    <p:sldId id="3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16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G55Erfdae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nationalpostnews.files.wordpress.com/2013/01/fo0324_religion1200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 of the Church (Roman Catholic)</a:t>
            </a:r>
            <a:endParaRPr lang="en-US" dirty="0"/>
          </a:p>
        </p:txBody>
      </p:sp>
      <p:pic>
        <p:nvPicPr>
          <p:cNvPr id="26626" name="Picture 2" descr="http://www.scross.co.za/wp-content/uploads/2012/07/Hierarch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67644"/>
            <a:ext cx="7187141" cy="5390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http://www.youtube.com/watch?v=TG55ErfdaeY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Essential Question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Who was Jesus Christ and what are his main teachings?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https://nationalpostnews.files.wordpress.com/2013/01/fo0324_religion1200.jpg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Who was Abraham and what was the Torah?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4290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/>
              <a:t>Who was Jesus Christ and what are his main teachings?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Origins: Roman Judea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5626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Divisions in Judaism</a:t>
            </a:r>
          </a:p>
          <a:p>
            <a:pPr lvl="1"/>
            <a:r>
              <a:rPr lang="en-US" dirty="0" smtClean="0"/>
              <a:t>Came under control of Rome</a:t>
            </a:r>
          </a:p>
          <a:p>
            <a:pPr lvl="1"/>
            <a:r>
              <a:rPr lang="en-US" dirty="0" smtClean="0"/>
              <a:t>Other cultural ideas caused divisions within the faith</a:t>
            </a:r>
          </a:p>
          <a:p>
            <a:pPr lvl="1"/>
            <a:r>
              <a:rPr lang="en-US" dirty="0" smtClean="0"/>
              <a:t>Revolts occurred</a:t>
            </a:r>
          </a:p>
          <a:p>
            <a:pPr lvl="1"/>
            <a:r>
              <a:rPr lang="en-US" dirty="0" smtClean="0"/>
              <a:t>Some Jews believed a </a:t>
            </a:r>
            <a:r>
              <a:rPr lang="en-US" u="sng" dirty="0" smtClean="0"/>
              <a:t>Messiah</a:t>
            </a:r>
            <a:r>
              <a:rPr lang="en-US" dirty="0" smtClean="0"/>
              <a:t>, or king appointed by god, would come to </a:t>
            </a:r>
            <a:r>
              <a:rPr lang="en-US" dirty="0" smtClean="0"/>
              <a:t>liberate </a:t>
            </a:r>
            <a:r>
              <a:rPr lang="en-US" dirty="0" smtClean="0"/>
              <a:t>them from Roman rule. 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4" descr="http://www.gods-word-first.org/Images/roman-empire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1000"/>
            <a:ext cx="3886200" cy="2914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72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Jewish carpenter from Palestine</a:t>
            </a:r>
          </a:p>
          <a:p>
            <a:pPr lvl="1"/>
            <a:r>
              <a:rPr lang="en-US" dirty="0" smtClean="0"/>
              <a:t>Drifted away from traditional Jewish worship</a:t>
            </a:r>
          </a:p>
          <a:p>
            <a:r>
              <a:rPr lang="en-US" dirty="0" smtClean="0"/>
              <a:t>Apostles – Twelve close followers of Jesus.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2" name="AutoShape 6" descr="http://upload.wikimedia.org/wikipedia/commons/a/a9/Kingdom_of_Israel_1020_ma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www.sugardoodle.net/sdclipart/wp-content/uploads/2010/05/jandj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4800"/>
            <a:ext cx="2667000" cy="3175000"/>
          </a:xfrm>
          <a:prstGeom prst="rect">
            <a:avLst/>
          </a:prstGeom>
          <a:noFill/>
        </p:spPr>
      </p:pic>
      <p:pic>
        <p:nvPicPr>
          <p:cNvPr id="4108" name="Picture 12" descr="http://www.shrineofsaintjude.net/Christ%20sending%20His%20Apostle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657600"/>
            <a:ext cx="3581400" cy="2778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His Message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God, Ten </a:t>
            </a:r>
            <a:r>
              <a:rPr lang="en-US" dirty="0" smtClean="0"/>
              <a:t>Commandments (similar to Judaism)</a:t>
            </a:r>
            <a:endParaRPr lang="en-US" dirty="0" smtClean="0"/>
          </a:p>
          <a:p>
            <a:pPr lvl="1"/>
            <a:r>
              <a:rPr lang="en-US" dirty="0" smtClean="0"/>
              <a:t>New Beliefs: He was the Son of God, love of god instead of </a:t>
            </a:r>
            <a:r>
              <a:rPr lang="en-US" dirty="0" smtClean="0"/>
              <a:t>obedience, holy </a:t>
            </a:r>
            <a:r>
              <a:rPr lang="en-US" dirty="0" smtClean="0"/>
              <a:t>trinity (father, son, holy spirit)</a:t>
            </a:r>
          </a:p>
          <a:p>
            <a:r>
              <a:rPr lang="en-US" dirty="0" smtClean="0"/>
              <a:t>His </a:t>
            </a:r>
            <a:r>
              <a:rPr lang="en-US" dirty="0" smtClean="0"/>
              <a:t>Death</a:t>
            </a:r>
          </a:p>
          <a:p>
            <a:pPr lvl="1"/>
            <a:r>
              <a:rPr lang="en-US" dirty="0" smtClean="0"/>
              <a:t>Roman oppression of Religion</a:t>
            </a:r>
          </a:p>
          <a:p>
            <a:pPr lvl="1"/>
            <a:r>
              <a:rPr lang="en-US" dirty="0" smtClean="0"/>
              <a:t>Betrayed by one of his apostles</a:t>
            </a:r>
          </a:p>
          <a:p>
            <a:pPr lvl="1"/>
            <a:r>
              <a:rPr lang="en-US" dirty="0" smtClean="0"/>
              <a:t>Crucified on the cross</a:t>
            </a:r>
          </a:p>
          <a:p>
            <a:pPr lvl="1"/>
            <a:r>
              <a:rPr lang="en-US" dirty="0" smtClean="0"/>
              <a:t>‘Died for his people</a:t>
            </a:r>
            <a:r>
              <a:rPr lang="en-US" dirty="0" smtClean="0"/>
              <a:t>’ (</a:t>
            </a:r>
            <a:r>
              <a:rPr lang="en-US" u="sng" dirty="0" smtClean="0"/>
              <a:t>martyr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74" name="AutoShape 2" descr="data:image/jpeg;base64,/9j/4AAQSkZJRgABAQAAAQABAAD/2wCEAAkGBxQTEhUUEhQWFRUWGBcaFxgYGBgYGBcaGh4cFxYYGxgYHCggGxolHBgVITEiJSkrLi4uFyAzODMsNygtLisBCgoKDg0OGhAQGiwkHCQsLCwsLCwsLCwsLCwsLCwsLCwsLCwsLCwsLCwsLCwsLCwsLCwsLCwsLCwsLCw3LCssK//AABEIANoA5wMBIgACEQEDEQH/xAAcAAABBAMBAAAAAAAAAAAAAAAABAUGBwECAwj/xABJEAABAwICBgUIBwYEBQUAAAABAAIRAyExQQQFElFhcQYiMoGRBxNCUqGx0fAUIzNTYpLBQ3KCsuHxJGNzohUWJaPCg6Szw9P/xAAZAQEAAwEBAAAAAAAAAAAAAAAAAQIDBAX/xAAiEQEBAAICAQUBAQEAAAAAAAAAAQIRAyExEhMyQVEiBBT/2gAMAwEAAhEDEQA/ALxQhCAQhItb6WaVJzwJIwG8mwUW6CsvAxKi3lA1y/R9FL6Lg18gAwDvJsbYD2puqmvUEvqEA3AAFuHESo/r2htgMq/WASAcxIJzM32b33Lny5+uo0xxm+1m6i0l1XR6VR8bTqbHOjCS0E+9L1V3RfpqNHDKNb7IQ1ry4ksAw25vHuAuSrPpvBAIuCtsM5lNxXLGytkIQrqhCEIBCEIBCEIBCEIBCEIBCEIBCEIMOdGKGuBwSHXmmClQqPmC1jiN5IBIA4yon5OukI+jbGl1gKwe+POOAeWky035x3KtykulpjbNp2hYa6VlWVCEIQCEIQCZukl2tbvPuTymLXhmo0bgSqcnxqYQ1BAERuv+ijmu6d7mAMoIuQRPtUjr4CZ7io9rw7lyZr4oHpw6psYIBE52Vv8Ak11ma+gUicWTTP8A6Z2Ae8AHvVU6zGzTk5AgTvgp28nvTunQp09DbSeXzUc58tDZJc+2eEDBW4b6b20zm8V0oUe0bXrnidkjnHwXY62dk3+q6fcx/WGj2hMbtcuGLfaEUteA5O8AnuY/pqnxCZKmu2jEu/Kg68bmSOYT3MP01T2hMo14z1vZ/RaDX7Mdo+Ce5h+mqfUJkOu23gkxw5/BI39KmDJ+WQT3MP01UnQo1/zNuY/2Lk/pWRMUyd0kD9EvJhPs1UqQokOmUdqkRyKU0umNE4hzeY+EqJy4X7PTUkTdrjWQosJiTIAHE4CUl/5p0b71vj/RMOvtaU67WilUa8h8mMoGfipyzkxtlJCHWlV2kvBfGy0QG3id5GaZNN0NkGWN/KE/hvzuyTPVEk7gV5+X9Xdb43Xgn6M9Na1DSqWj1XbdCoRTBIE0zhTgjFsgAg7xERe4WGQCvOWu27OkUXbq1P2PBXougeqOS7eG7xZ8knl0QhC2ZhCEIBMOsHTWPABPyjVap9a48SsuW6iY46eYFv7blHtcXbJUj06I7lFdYVgCAczHzguXkykq+ERPpK8NFMHtGSGnCezPddNHk6obesb5B/wTr0lqQ4AbgO6Sf1KS+SaltaVUf6tN5vcS47u5MW3jFZ+j6TsiBsiMoHd6fEJV595IJjsnIZCTw355LDNIdgCABjDRyODjGC1qaTUxl3HHDhFHPdiFvHONI0ggRtCTNzAi+4kE2XLRq8H0XbiOV7SbLZ+lVA03cSCLbOOJxLRlOabxVJMuNzfHlh9YLxwGI788omHTS7xNjmk1WuNuIsN5HdY74KxTaSGyZkY/Ljv3lJqzLuIBuT6wwzwHvWVWjP8AxFoIEZkCH074H1+PsQzSxgBO8yy04YO3XWn0V+1O06DbGoMhezoIJjxKz5pxJu4D92rIERiTe53ZeDGW/Sbpn6WDYgib4steAT1t630WgHSYJw3FahkTj3+ckHCIDTu3Z55q9F9KLSRkb4/gbvG9XmP6ra46bU82BGyAb3ibRbrOG/imQafDjJbiQDAgkRJ+0wj3hPOu3RGIEHfHGQCJ8clGqoG0JdmZlxEGIJk1RiWnLvUZ3XScYWV9LJMAA44BwIMkRYGLBau0jGWEDeSBn+KIwJWj2iLYyRctOEAAmHmcCe7DLtRE2De8B3VAna7LW3PXOP6JJtJNq9oc4gi5mOszAZwHScVjo9RIqVALgOIFrzafh3Jw0YzUb2og4l97QD1nmMDlJieKxoYitV9/Ek28AD3qmU0nZ1bTIm+d+GCRaawCSMSl7GwL3J8OfsSfS2yDOXxVfKJe1edLhs7B3PB42Mr0LopljeS8/wDTWn9U87hb2FX5q8zTZyC6/wDPekcniFKEIXSyCEIQYebFRmndzipFpToY48FG6WCx5focdPNjyUe0ulL73Ay4Rwt7E8axqn+8bwPcmrTXw08lyZ91rj4QHpPWl/LaPglnkb7ekG1mU8TGLjN0zdIakh5/CfgPepD5HtHBbpBP4AbxOavg0y+Ke1WDaIAvuvY7+xhcrBFgdkYn0eTZ+yxv7Aur2CSDcHLG9wIB333pM5ogjEiZFpE3yEG034cRGlYuRcNnKbDK2cRA3+xcvO3icgR1gALnECoMt2KNId1T1sYi4HfeoIGIiPFcGVCQZgugTALoixwLpMcMllcu9LaOujGzZyA54DeVhr2yYptmdzr3kkyxdNGZh355zCSiiA4ktaN0hoJk4j6sHFRNoKvOtAaRRacSZD5BgT6B/DfnuXDzgwFCmAZ9F/P7v5K0NLGwNxFsIn/LIz3Ll5kdYFoOXYnvP1N/S348VrL0jRVTLTJNFtovsu5epeI9yV6C0DaGYi1v0TdsgRYAAnEASLb6YxHEfBXoNW7wHA74IieUn9FaK0i1667crHdnF4PdeRimTbubk8NsZzJtVHBPetapJAmLG1p53cPkJrfpFxsu59aRhMWqnHleQssu14HsM4m5GIkXGMEnMCO7FaebserO1a7T+EmZpGBI458V0dVMmBMQfHf1Dv8AYFimLg7IiQTLIvv+yGfH0kSNAcRVEARJuRBiDA7A3ezkldFv1rzvI+P6+wJLotIecadkC5waQY/KIx9qW0mRVdnhF5jf7lTKkOIFvBI9LEggJVTGPJJqxxUCBdMQfMuG+fd/dXpqR00KR3sb7lR/SsTTdyV1dGHTolA/5bP5Qun/AD/ZyeIdEIQulkEIQgR61dFM+CYnGBl896eNdO6gG8pk0h8Nz9qw5L2G7TiDvj53FNGsoDSDuj58SnOsZJ5H5v3Jj13UhhxwPwlcm+20iuteP6tTcSB7Qpl5LqQ+jvkxNQZxkAMxPJQXWzurzcFYHk7to5vi8k43iBkMpV8fppn8UwrVWEmDw7QwEEx9YNmIueC41a9nXE44sjLH60EdrhKKbgDJLgBjEyTacRfPBdfPUzcmoZG88L2zt71s5yWpU6xhxjGzjgZECK0E33cVybo83IJscQ50jjLH3ubcVzfWk4yRkdq8zYyw/wBlto9ACSCJBnBmU3PVbks/tKQUWjHnGG8pqZBJENFhENaJPPYHuS4VbG3IEGbz3Z5FN1KuCYtuBBEYR95jc5ZK3RHZuijMTaB1Abzv8yYsSFyfo0bViLZMHv8AMBaHSG3vBN7tBk3mInLaPf4bOM9aP9oxxn7M4wFPQ5mnskTMTEAbPcIjd4lKNXtLg67hfOd2W053shIqgIkWtfDs7wIo9mM+CW6nMMM2uLRhbCzG5Qo+0Vrpuw0gPD54P2MYHrNvhfnxTTWLrnrYgwHOwjD7Y3tGGYhOms42miNqQRnIPcDv4d6b39YGZEjMG8Gc6e5vjbil6I4GntTLZkjAE/8A1HcENp3gC3+mLg5fYYcO9Z2SCARlgWgC876XJZgCZgCTc7IkyJNwI7Sqs3o6C4VAYbY5FlrEAgebBw4hLKLiarxuDb89r4JvokF7TDYBaB2PCx3p1exoqE5kN8RtR88FXOdEpS13tlJawueWKUzZJq2Cr5EJ6UnqOHD3THvVw9CnzoOjHfRp/wAjVT3SfA9/z7lbnQJ06Bo3+lT/AJQujg81OfxSBCELpZBCEIGbX7+wOf6/0TJphgd3BOmvqn1gG4Jn0k8T7Vzct7qYRPwJ4H5sot0hrdV3L3YYqR13SDyP671E+kLzF4i/s9i5pG2KDayPZE+krF6AvjRbixc8QdqDcR2RhH691b6xnaaOZ+fBWJ0IfOigH1jFonP1HZk34K8utNM50ltST1YtkesJx/Atqr4H2bYtg1x3/hubH5KSVXgiAJF8j4fYxBkLnWH4bSLQBjIGNL8R+ZVrlKw0w+mHOgsa0zE7JE5+lT4YhKNFoXublwzbYjeIHuySKlXaMWgAmABEcrNG/nZLKDiXNsMcid8ZG91EqTnVETkL3OA449+KSNpsjaFZsSMHnZkXjtxkRHBKa9UgHCzTwyx4Jt8+AIDnXm5dNwN+2DgT/YK24pqurKLZH1zCRlJy39bESLLqWMP7QOiTAAdzyN7JKzSJJ65F79ewMAfffimMLhFeuDPWuLkS0xAGW2QBPzvmaT20q06Y9M532G2m/qbp8SluiEBpDTOR6obBAjICfam3a6wjmRLTBNxkbxHsSrQTsttcAweye60ccklRYzrKhJaSJgbgd0XNN27hgkWkOuBFokmMJv8AcEGJ5nPFLNPEuZE2kyADEZ9kzjhwTfWEEG2R7LY2rkfstwjuUWpjGwD6OM3LeX+Rz8FioWgu2rEQ0A7OAJgXaDkPiVwY5oIBAxbky5zP2W4xyXE1A0m4i47TAA2YnAWBMEYyFXa2mXaeNsXHaizmjPDtDC1vjCfzjhkPmVFWQXtlw9H0hnBi1TG4T3oVNzX1dp5dtOBEgDZbHZEZYnvVLb9p0dSQVw0k4rWtVjOD4rWobb7KhIh3STsq2PJ06dX6P/pt9ghVR0j7Lvnf8ParS8mTp1fQ/d9xIXR/nv8ASeSfylSEIXYwCELBKCKa6qTWdwA+KatIqW/t8Uo1nVmq/nHgkBbOOc9w/L71w8mXdaYwmrOjvneod0hrDxndn7VKNY1IJ4WwwUG1zVJPCbY+4rKNcZ2j+k3rAcP6qyejDmmgzaIAaAYOwZESYl0jwyKrNw+tPAD3Kzuib3Ci0AuI6tpeYsPVda+Rb3rT8TyeDrpDw0CQJM2OzgT+9hj4rJq7YiBjfsiYmcHjc7DeOKywm8hwwx86PB0H+/FdWEx2T2R97OAdjs3gkjD4J9sm/mG378Djcmx87GOzuxSzR42mwcY9LHHLzm62BvvWlOu4QAwESYJD8puZG8D38+ujaY8loLAJxs63fGGGMLSaVu29eqdkzaRj7N494Teaxv2jJj07CLx1zBxw4JVpFc7LogmMB7L3PsTYGSLg5+iTHcaBz9wS0kKtg3uRFr+cnA/iub+7gtHHEkmIjF53zi/Fc3Vznckxhh/7fiMdwWaY4HGwIyEx+xtwCgYYXC5mxAd2/wB7Hzm8Y929LKL5ZH4oxO4b3OSQtJAkEzJNs8MfMd0neUqoAlpmcYgk2sN7Gn2KSk+mVIIAjs/N9tu5JBXYJ2g47uteJtc1DeZvxSjTyQ4dW8XgG0cQ0jN2IySHacCCAb3sH2MzEeaMtjvyvia2pkZ0ms22yHA4Al8gjPCpM2SdxJDjcjONuc8IqmwssMYdq4MEx2SYFjno+c7t91rVpT6Nido9USbGD9heIf4m5lIloA7aHaJtJl5O7J5JFzZPTZDzbd+vz3JhpiHkkQZE2EQYgX0e+Q4J9qOG3bAf1VM/CfsOZe95XGpUgEeHz4pRVBMCMZxSTSSY35XVPpKMdIOye/3/ANlaPkrP/T6XJ387lVuvuyeR77f0Vm+SY/8AT6f8f87lv/m8p5PimiEIXY5wtKpseS3SbWFTZpuO4FBBNLqSSd7nHPCUkqVN+fNd2u7IPGZjv9/6ZLnVaC2TBnlhvuvOym7ttOjJrJ9ib75n9CM1D9avgwb/ADwUq1s+MN+44RGR5qHaxIL95+eRUaa4mYGajufuVo6g+xaLEDZ7UQBYkXYTGIxVV6PeoeZVqagJ822czFhHCZFTDfy5q98mfg702twhpiT+zGMuns2xnxW/m24kMiYwp3ixd2bTBb3rDQYE7U/xjLL63gMVu6ASBtCDOLp6vVx85x4YK7BtAvIBgibM/wDz3hdaUtOUhpyZazt1MHMHEY854vqn5N8P9bGY9qzSqHaO6HTjECMvOHG+XhCnwh2rVHCmdkkH+HHvt4pJ9PI9LeMaWWPpDh4LrXJDTc4jCefokHwSQbRgQd8/WZkY3wj5KqnRSdOdNnCDMXp2vA/aXnLnkujdMdA684/dXvb9py8ElBJwL+/zowGZ2Tf9VmntdaNsRh9qMIHqfHNTEFZ1oYkutOM0onISHG+OPqlddDrF7T1pgxi20R6qSuaZHbiwFqtrxOGOMmwhd9GMMMyTJx2rj+Mkx7FfaDfrotLu00QDM7GBsQdoGLTwTUdgkyWYnOlfC1yMA4/m5J01i8yIm4Nxt4zYdUgeKRu2mx29/wC3IIsIME5DOVRaOVMMnEC9ocwCbxg8YA4ceaK7rYt7WewYF5n67KB+YWxjo7bAjr4C48+ST+XNctJcRtdr07RVxgCJ2YjD+sWhJM1wnKP4L34VpT1Uf1u74pkhwJIB9LOpa5i/mjezre9OZcdozhZZ8nhaF9Ebzf3JDprjce3fzXdr9yS6W+x90fqqS9J12jWuuw7krJ8jzv8AAM/eqfzu+KrjWo6jv15qwvI4f8HH46nvW/8Am8nJ8U/QhC7XOE19I6kUHxiRA77fqnRR7pnWAogHNzR+v6Kud1jameUPqCSBNgBnEnetNMrmLEQN7v6LLqt+9NmsahLcTA3bl5lrokNes6kn8Rm52T3AA8JkqLae8bdpPO08gclIdKHVM2BiZAk5AWvxUZ0w3cbZ/BXwsrSTRDq3tC2YVoaqd9UAZOM4kbj+xN8MosLqstXPAPGeXdJVoapoBtNphgsbTTxFsdsTO0RgMQtPtTk8F4pxIIBHEAycMRo+WyRO7uW4gHs2gTjGd/sedpE7sUnloA2gI2cJF84+15iPat6R6twDaPQwIg41cJgb+spZB1e0AGbzcmcCCZoRvy8ctaRG04xB2SMBmW5mi29t/jiOj9kHAQ3ajsYGRj5zec96TaA7rOOGF7YTbB59XcFFSWac0Fl7dm3Vy5gjflkuNHRaQj6wG8CKdK3+3FdqxnZi4mZiRnj1m7ycclpTY6bbQgyftAcf3+A4IhmvRp4hzX5vgUsrgmwyJ7gtfNtFhszFvsd3C5tPzddhMX2sr/WxJJ/HwHJca+1vdgYvUzwP2m9W3EOb6zZN23j7u4s0DsmxIHDAJTob4pxhJm2znFuqAJ5pLLuJgXP1kkzhG3e2a3JOwJkHaM9rfFtok+1E6Gm0XOuIMD8G8+sw7zmEjFDsyxoxPZoi+F4biRGG7fjprEukbMnltxniWuHtSQtqHI/9zhN9vjbh7Y2mQq+jkwA1tvSDaXHeBOJyWamiuv8AV7vRpnEycCBb9BiksuPrASfvBbGLO3TbkitUOJD/APuiMYieGfJRtOmfo5B7GIizacY7tsbhaDzTlUHWMWsP1ylMrNJc6w2scvO8eHsTsX3m+DcZnjjdUz8Jnkpp3STSnWInelFE24JHprgJhZb0toy63PVcp75GXf4V3+o//wAVXmtXWJ3jwU/8i7v8PU/1X+5i6f8AN8leT4rIQhC7XOjes+m+iUKhp1KoD24tDXuItN9lpGCiHSnpnQ0hrBSJMO2jLS0RBAicZkrfp55LvpNR+kaNWLKj7uY6dhxAiQRdpMDeOSpTW2ra+jPNOux9NwyMweIIs4cQseT1Wab8eOHlY/0su6wiAJxjPFJNK1jAxHLaBnPeq1FR28+JW7tLqYF743bRK5P+e78t94pppWmbUmHR8OI7kw6VXBByyHvTMdKdv9y2+kuOJV8eLR6p9HbVDZe3mI/ura0Gk7YaBjE2qWG4A7J/XNVx0E1JX0qrNOkSxty4w1l7RtGATwG5XDS1DVEGGjhOHgFb0Zb6jLkyhr+iP2cAOqQOuDc3xNP1u60wuLqL24jf1tsT4incDGIAT8dTVjk23H4LY9H6hxc0eJT0ZX6ZyxF3MqEOMC9h1xe8n0JzjuXbQ9G2SQWwJG499gDKkf8AyyfvBjPZ/qt39Hneu38p5b09vP8AE+qGStR2o6sgkera2MOBB8Fz8xBJLZk3OzT4Y2v/AEUgp6hcPSbHI9y3/wCBmDdpJ5wnt5/iu4i79HcQIYBJNobYYExEEwefBcqugugOLb8fNGB+XPcpY7Ur9mGlg8Uk0no/WcI2mEDDGfco9vL8T6oidei8ejhOyYpZxcWt/VdKALWNBbHCB/42S6t0e0kTFKbjB7fihnR3STiw97mfHmnpy/FujZpDCROwHnLs9U74OOO8pJ5twJ6hvF9mnAiAPcPBP46O6V6jYw7TfiuZ6O6VP2X+5vxT05fh0jjqbs2bxGxSwyz4laVKbiD1T+SmN18d8flUmf0Z0j7vh2m/FcT0V0r7sfmb4KLjl+JlhhZShsbOZiWssDf1ueSdWVBIBsdkW8famfXuk/Raho17P2WkiZEG4uOSaNZ6fSrtAbWqUiBbZMAn8QmSMc/FUsvi9Lyb7TLz8QJHz/ZJ9NfPvUC0XRyGAvrVHn1W14b8fBb1Zd6L+H+Je6O5zVXLjl+1pjfw8a1EiR7+7AqwPIq76qsP853tYz4Klq7qw7JdyLw72lWN5Kek9DQ6L/pVZrajqhOyQ6zdkNEuA2TME4ro4MfTfKnL8V4oUa0Lp1oVWzKzXR6pDvY0koXW5UlSHWWq6dZpbUY14OTmhwPcUuQg80+VLoqND0omnTLKFRoLMS0OFnsnL1oORUK2bd69B+XLSQ3QNjOpVptHdLz/ACx3qh9B0Y1KtOn95UY38xDf1WOU1XThd4nHoV0cOnaWygNoMu6o5oktaBjukmAJ3q9dSeS3QKEE0fOO31T5z/aeqO4J/wCi3RrR9CpbGj09kOuSSS5x4uNyntXxx/WWWdvhxoaM1gAaAAMIGHwXWFlCuzYhELKEGIRCyhBiEQsoQYhELKEGIRCyhBiEQsoQYhELKEFb+UnyenTD56i7YrNbF+w9ouGmLtIkwVRmudWaVor9iuypTORPZMeq4Wd3L12kenaspVmllRjXtOIc0OB7jZVuO2mPJZ08gnSX+s7xMI8+71j4lX30u8lOivo1Do1EU62yTTLXODNrcWkkAHDhKobTtCfRqOp1mlj2mHNOIPzmqXFrjntr5471ye9zjAuSbAC5PCFN/Jj0N+n19qrSc7RmB20ZLQXwNlodicZMYRfETeeo+g2haKdqjQY13rXJ/M4k+1JijLPXSmvJt0J0sPdXfSc0OYWtYRDrkHaM9ns4G5lC9ENaBYCBwQtpdOe93bZCEKBUHl00u+jUt5qPP8Ia0e9yrzoRo/nNZaI3/MDj/AC//wAVJfLFpm1rDZkRTosEcXFzz7C1JfI/QFTWrS0HZZTqOEwSJhomP3isMu+R1Y9cT0M0QFlCFu5QhCEAhCEAhCEAhCEAhCEAhCEAhCEAhCEAhCEGtXA8ivNflNo7WstIMnFgx3MaF6Tq9k8ivN/lAM6w0n9+PBrVny3WLbgn9LV8iw/6bT/erf8AyOU+UC8jLCNX05ES6qe4vJHsIU9VsfEZ5/KhCEKyoXHTK4YxznGAASTuAEk+C7Jq6UavdpGiVqLDDqlN7QcILmkD3oPNvSnWzq+k1q+zsitD2tddwZAay8RJaAeE45qY+QR7fpdee0aTdkcA4h1+ZYoFrXVGkaO/zVWk5lQuIa3Zna/cjtDlKtXyOdE9IoVH6RXYae2xrWNPbidpziPRFmiDfGyxx7ydOd/hbyEIWzmCEIQCEIQCEIQCEIQCEIQCEIQCEIQCEIQCEIQaVuyeRXmbp3U/6hpU/en9F6Q1vpjaVJ9R52WtBLicgLleXtZaW+tXq1mMgPc9xkg5jayj0m+Kz5fDbg81dnkVq7Wr23mH1RyAIIHgVYKpjyNa7NOrV0OoQD1alMZOJH1sGB6PmzH4XFXOpw+MU5J/VCEIV1AhCEHJ+jtJkgSFuymBgtkIBCEIBCEIBCEIBCEIBCEIBCEIBCEIBCEIBCEIBCEII/051W/SdDq0qYBc5tgTAJBDg0nIGIniqAq6u0mj1fo1YPmIFJ42SbdoCHYYgxgvT6T1mjaCpnxzPy0w5LgpfyddFtJqac3SarH0qVKS3aGy6o4hwEA32QHOJPIXyu8IAWVOOMxmkZ53K7CEIVl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absentofi.org/wp-content/uploads/2010/04/jesus-christ-on-cross-0108-600x7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796540"/>
            <a:ext cx="3124200" cy="4061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872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Spread of Christian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495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Paul – Missionary who spread the word of Christ all around Mesopotamia. </a:t>
            </a:r>
          </a:p>
          <a:p>
            <a:r>
              <a:rPr lang="en-US" dirty="0" smtClean="0"/>
              <a:t>Persecution – Rome actively discriminated against Christians. Blamed them for Rome’s problems. </a:t>
            </a:r>
          </a:p>
          <a:p>
            <a:pPr lvl="1"/>
            <a:r>
              <a:rPr lang="en-US" dirty="0" smtClean="0"/>
              <a:t>Christians became </a:t>
            </a:r>
            <a:r>
              <a:rPr lang="en-US" u="sng" dirty="0" smtClean="0"/>
              <a:t>martyrs</a:t>
            </a:r>
            <a:r>
              <a:rPr lang="en-US" dirty="0" smtClean="0"/>
              <a:t>, or people who die for their beliefs. </a:t>
            </a:r>
            <a:endParaRPr lang="en-US" dirty="0"/>
          </a:p>
        </p:txBody>
      </p:sp>
      <p:pic>
        <p:nvPicPr>
          <p:cNvPr id="24578" name="Picture 2" descr="http://www.bible-researcher.com/martyr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638425" cy="2314575"/>
          </a:xfrm>
          <a:prstGeom prst="rect">
            <a:avLst/>
          </a:prstGeom>
          <a:noFill/>
        </p:spPr>
      </p:pic>
      <p:pic>
        <p:nvPicPr>
          <p:cNvPr id="24580" name="Picture 4" descr="http://upload.wikimedia.org/wikipedia/commons/thumb/0/0a/Konstantin_Flavitsky_-_Christian_Martyrs_in_Colosseum.jpg/800px-Konstantin_Flavitsky_-_Christian_Martyrs_in_Colosse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038600"/>
            <a:ext cx="350466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Early Church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715000" cy="5135563"/>
          </a:xfrm>
        </p:spPr>
        <p:txBody>
          <a:bodyPr/>
          <a:lstStyle/>
          <a:p>
            <a:r>
              <a:rPr lang="en-US" dirty="0" smtClean="0"/>
              <a:t>Patterns of Life and Worship – live life according to the teachings of Jesus and the </a:t>
            </a:r>
            <a:r>
              <a:rPr lang="en-US" u="sng" dirty="0" smtClean="0"/>
              <a:t>Bible</a:t>
            </a:r>
            <a:r>
              <a:rPr lang="en-US" dirty="0" smtClean="0"/>
              <a:t>: the Old and New Testaments</a:t>
            </a:r>
          </a:p>
          <a:p>
            <a:pPr lvl="1"/>
            <a:r>
              <a:rPr lang="en-US" dirty="0" smtClean="0"/>
              <a:t>Sacraments : </a:t>
            </a:r>
            <a:endParaRPr lang="en-US" dirty="0"/>
          </a:p>
        </p:txBody>
      </p:sp>
      <p:pic>
        <p:nvPicPr>
          <p:cNvPr id="23558" name="Picture 6" descr="http://www.sabecorse.net/sacrament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2590800" cy="2702123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29200" y="1524001"/>
            <a:ext cx="4114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Women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Well respected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Teachers, administrators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‘Goddess’ Figure in the Virgin Mary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Church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Diocese – a geographic area of Catholic churches</a:t>
            </a:r>
          </a:p>
          <a:p>
            <a:r>
              <a:rPr lang="en-US" dirty="0" smtClean="0"/>
              <a:t>Heresies – beliefs that do not align with church teachings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Christianity is a divided faith with many sects, or divisions, worldwide</a:t>
            </a:r>
          </a:p>
          <a:p>
            <a:endParaRPr lang="en-US"/>
          </a:p>
        </p:txBody>
      </p:sp>
      <p:pic>
        <p:nvPicPr>
          <p:cNvPr id="6148" name="Picture 4" descr="http://upload.wikimedia.org/wikipedia/commons/thumb/6/68/BranchesofChristianity.svg/600px-BranchesofChristianity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352800"/>
            <a:ext cx="8333325" cy="315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313</Words>
  <Application>Microsoft Office PowerPoint</Application>
  <PresentationFormat>On-screen Show (4:3)</PresentationFormat>
  <Paragraphs>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Christianity</vt:lpstr>
      <vt:lpstr>Bellringer</vt:lpstr>
      <vt:lpstr>Origins: Roman Judea</vt:lpstr>
      <vt:lpstr>Jesus Christ</vt:lpstr>
      <vt:lpstr>Slide 5</vt:lpstr>
      <vt:lpstr>The Spread of Christian Faith</vt:lpstr>
      <vt:lpstr>The Early Church </vt:lpstr>
      <vt:lpstr>Structure of the Church</vt:lpstr>
      <vt:lpstr>Christianity Today</vt:lpstr>
      <vt:lpstr>Structure of the Church (Roman Catholic)</vt:lpstr>
      <vt:lpstr>Slide 11</vt:lpstr>
      <vt:lpstr>Essential Question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200</cp:revision>
  <dcterms:created xsi:type="dcterms:W3CDTF">2013-03-18T17:01:34Z</dcterms:created>
  <dcterms:modified xsi:type="dcterms:W3CDTF">2015-08-04T14:36:18Z</dcterms:modified>
</cp:coreProperties>
</file>