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3" r:id="rId3"/>
    <p:sldId id="339" r:id="rId4"/>
    <p:sldId id="390" r:id="rId5"/>
    <p:sldId id="395" r:id="rId6"/>
    <p:sldId id="393" r:id="rId7"/>
    <p:sldId id="381" r:id="rId8"/>
    <p:sldId id="391" r:id="rId9"/>
    <p:sldId id="408" r:id="rId10"/>
    <p:sldId id="410" r:id="rId11"/>
    <p:sldId id="399" r:id="rId12"/>
    <p:sldId id="400" r:id="rId13"/>
    <p:sldId id="409" r:id="rId14"/>
    <p:sldId id="403" r:id="rId15"/>
    <p:sldId id="34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F995C6-C219-4377-AF10-F08B78983F96}" type="doc">
      <dgm:prSet loTypeId="urn:microsoft.com/office/officeart/2005/8/layout/radial5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45AAA58-BDAA-4D74-9F8A-CB18D0C480B0}">
      <dgm:prSet phldrT="[Text]"/>
      <dgm:spPr/>
      <dgm:t>
        <a:bodyPr/>
        <a:lstStyle/>
        <a:p>
          <a:r>
            <a:rPr lang="en-US" dirty="0" smtClean="0"/>
            <a:t>Life in Spanish Colonies</a:t>
          </a:r>
          <a:endParaRPr lang="en-US" dirty="0"/>
        </a:p>
      </dgm:t>
    </dgm:pt>
    <dgm:pt modelId="{84190C83-596C-4DB6-B11B-1CCD08A3F9F7}" type="parTrans" cxnId="{F4FB4F25-377A-47D6-BDD0-3A00650675E7}">
      <dgm:prSet/>
      <dgm:spPr/>
      <dgm:t>
        <a:bodyPr/>
        <a:lstStyle/>
        <a:p>
          <a:endParaRPr lang="en-US"/>
        </a:p>
      </dgm:t>
    </dgm:pt>
    <dgm:pt modelId="{701F2ECE-2F55-402E-A523-09FD5CBD235B}" type="sibTrans" cxnId="{F4FB4F25-377A-47D6-BDD0-3A00650675E7}">
      <dgm:prSet/>
      <dgm:spPr/>
      <dgm:t>
        <a:bodyPr/>
        <a:lstStyle/>
        <a:p>
          <a:endParaRPr lang="en-US"/>
        </a:p>
      </dgm:t>
    </dgm:pt>
    <dgm:pt modelId="{373ECD0A-DADE-467F-81AD-49946F54EDFE}">
      <dgm:prSet phldrT="[Text]"/>
      <dgm:spPr/>
      <dgm:t>
        <a:bodyPr/>
        <a:lstStyle/>
        <a:p>
          <a:r>
            <a:rPr lang="en-US" dirty="0" smtClean="0"/>
            <a:t>Social Structure</a:t>
          </a:r>
        </a:p>
      </dgm:t>
    </dgm:pt>
    <dgm:pt modelId="{9802EBC4-3AA5-42BC-A183-179679319350}" type="parTrans" cxnId="{6A04A4D9-BC16-403C-ACE3-4B3BEED46FC1}">
      <dgm:prSet/>
      <dgm:spPr>
        <a:solidFill>
          <a:schemeClr val="accent1"/>
        </a:solidFill>
      </dgm:spPr>
      <dgm:t>
        <a:bodyPr/>
        <a:lstStyle/>
        <a:p>
          <a:endParaRPr lang="en-US"/>
        </a:p>
      </dgm:t>
    </dgm:pt>
    <dgm:pt modelId="{9F78683F-0176-427F-AD86-423ABC99C9F2}" type="sibTrans" cxnId="{6A04A4D9-BC16-403C-ACE3-4B3BEED46FC1}">
      <dgm:prSet/>
      <dgm:spPr/>
      <dgm:t>
        <a:bodyPr/>
        <a:lstStyle/>
        <a:p>
          <a:endParaRPr lang="en-US"/>
        </a:p>
      </dgm:t>
    </dgm:pt>
    <dgm:pt modelId="{4E7A5631-2250-4A76-A9DC-8612F9C1EA3C}">
      <dgm:prSet phldrT="[Text]"/>
      <dgm:spPr/>
      <dgm:t>
        <a:bodyPr/>
        <a:lstStyle/>
        <a:p>
          <a:r>
            <a:rPr lang="en-US" dirty="0" smtClean="0"/>
            <a:t>Cities</a:t>
          </a:r>
          <a:endParaRPr lang="en-US" dirty="0"/>
        </a:p>
      </dgm:t>
    </dgm:pt>
    <dgm:pt modelId="{DC201C65-585A-407E-8B39-2318084ED105}" type="parTrans" cxnId="{14EA3473-030D-4BEC-9151-D716631D94D7}">
      <dgm:prSet/>
      <dgm:spPr>
        <a:solidFill>
          <a:schemeClr val="accent1"/>
        </a:solidFill>
      </dgm:spPr>
      <dgm:t>
        <a:bodyPr/>
        <a:lstStyle/>
        <a:p>
          <a:endParaRPr lang="en-US"/>
        </a:p>
      </dgm:t>
    </dgm:pt>
    <dgm:pt modelId="{7A0E7426-BA50-47EF-9D9B-6CAD73D4342F}" type="sibTrans" cxnId="{14EA3473-030D-4BEC-9151-D716631D94D7}">
      <dgm:prSet/>
      <dgm:spPr/>
      <dgm:t>
        <a:bodyPr/>
        <a:lstStyle/>
        <a:p>
          <a:endParaRPr lang="en-US"/>
        </a:p>
      </dgm:t>
    </dgm:pt>
    <dgm:pt modelId="{B03CEA97-A428-47F2-9790-A862996CDA65}">
      <dgm:prSet phldrT="[Text]"/>
      <dgm:spPr/>
      <dgm:t>
        <a:bodyPr/>
        <a:lstStyle/>
        <a:p>
          <a:r>
            <a:rPr lang="en-US" dirty="0" smtClean="0"/>
            <a:t>Education</a:t>
          </a:r>
          <a:endParaRPr lang="en-US" dirty="0"/>
        </a:p>
      </dgm:t>
    </dgm:pt>
    <dgm:pt modelId="{74B2FD21-C9F2-456A-ADA6-E0D4FF1132D1}" type="parTrans" cxnId="{5F172A6B-D04C-4B2C-BEA4-B3E4F287CE69}">
      <dgm:prSet/>
      <dgm:spPr>
        <a:solidFill>
          <a:schemeClr val="accent1"/>
        </a:solidFill>
      </dgm:spPr>
      <dgm:t>
        <a:bodyPr/>
        <a:lstStyle/>
        <a:p>
          <a:endParaRPr lang="en-US"/>
        </a:p>
      </dgm:t>
    </dgm:pt>
    <dgm:pt modelId="{28805423-89C7-4440-A307-36DE5180A7C5}" type="sibTrans" cxnId="{5F172A6B-D04C-4B2C-BEA4-B3E4F287CE69}">
      <dgm:prSet/>
      <dgm:spPr/>
      <dgm:t>
        <a:bodyPr/>
        <a:lstStyle/>
        <a:p>
          <a:endParaRPr lang="en-US"/>
        </a:p>
      </dgm:t>
    </dgm:pt>
    <dgm:pt modelId="{BD48C5C0-DFBF-4557-A912-3DE7256563A2}" type="pres">
      <dgm:prSet presAssocID="{5BF995C6-C219-4377-AF10-F08B78983F9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0C78B9-F0F1-4BC6-B18E-E75FE85AA694}" type="pres">
      <dgm:prSet presAssocID="{345AAA58-BDAA-4D74-9F8A-CB18D0C480B0}" presName="centerShape" presStyleLbl="node0" presStyleIdx="0" presStyleCnt="1" custScaleX="131392" custScaleY="81571" custLinFactNeighborX="67" custLinFactNeighborY="-16403"/>
      <dgm:spPr/>
      <dgm:t>
        <a:bodyPr/>
        <a:lstStyle/>
        <a:p>
          <a:endParaRPr lang="en-US"/>
        </a:p>
      </dgm:t>
    </dgm:pt>
    <dgm:pt modelId="{C47316A0-4BBF-4267-9408-9CC7D6F077CF}" type="pres">
      <dgm:prSet presAssocID="{9802EBC4-3AA5-42BC-A183-179679319350}" presName="parTrans" presStyleLbl="sibTrans2D1" presStyleIdx="0" presStyleCnt="3"/>
      <dgm:spPr/>
      <dgm:t>
        <a:bodyPr/>
        <a:lstStyle/>
        <a:p>
          <a:endParaRPr lang="en-US"/>
        </a:p>
      </dgm:t>
    </dgm:pt>
    <dgm:pt modelId="{E4597E88-5FFD-4AC6-B38D-98CA9DB83A1D}" type="pres">
      <dgm:prSet presAssocID="{9802EBC4-3AA5-42BC-A183-17967931935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5AEF553-71CC-435E-8DBA-21468D22C709}" type="pres">
      <dgm:prSet presAssocID="{373ECD0A-DADE-467F-81AD-49946F54EDFE}" presName="node" presStyleLbl="node1" presStyleIdx="0" presStyleCnt="3" custScaleX="157140" custScaleY="93370" custRadScaleRad="137455" custRadScaleInc="-696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75D3CD-297B-4917-8444-AC3E01AC190C}" type="pres">
      <dgm:prSet presAssocID="{DC201C65-585A-407E-8B39-2318084ED105}" presName="parTrans" presStyleLbl="sibTrans2D1" presStyleIdx="1" presStyleCnt="3"/>
      <dgm:spPr/>
      <dgm:t>
        <a:bodyPr/>
        <a:lstStyle/>
        <a:p>
          <a:endParaRPr lang="en-US"/>
        </a:p>
      </dgm:t>
    </dgm:pt>
    <dgm:pt modelId="{EDF5F531-7ABD-4841-B021-9B3EA3052533}" type="pres">
      <dgm:prSet presAssocID="{DC201C65-585A-407E-8B39-2318084ED105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B984781-425C-4EE0-A857-9D85DF316C24}" type="pres">
      <dgm:prSet presAssocID="{4E7A5631-2250-4A76-A9DC-8612F9C1EA3C}" presName="node" presStyleLbl="node1" presStyleIdx="1" presStyleCnt="3" custScaleX="157140" custScaleY="93370" custRadScaleRad="137455" custRadScaleInc="-1303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12FCF-65A4-4EE0-B5C1-7C20BFA2DC59}" type="pres">
      <dgm:prSet presAssocID="{74B2FD21-C9F2-456A-ADA6-E0D4FF1132D1}" presName="parTrans" presStyleLbl="sibTrans2D1" presStyleIdx="2" presStyleCnt="3"/>
      <dgm:spPr/>
      <dgm:t>
        <a:bodyPr/>
        <a:lstStyle/>
        <a:p>
          <a:endParaRPr lang="en-US"/>
        </a:p>
      </dgm:t>
    </dgm:pt>
    <dgm:pt modelId="{C2AA3037-C103-4CE0-B0C5-65E57F07344E}" type="pres">
      <dgm:prSet presAssocID="{74B2FD21-C9F2-456A-ADA6-E0D4FF1132D1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351214D7-7274-4156-964D-A3667C310322}" type="pres">
      <dgm:prSet presAssocID="{B03CEA97-A428-47F2-9790-A862996CDA65}" presName="node" presStyleLbl="node1" presStyleIdx="2" presStyleCnt="3" custScaleX="157140" custScaleY="93370" custRadScaleRad="52498" custRadScaleInc="-1035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00453C-4F4A-48B5-859E-7D62C8724634}" type="presOf" srcId="{345AAA58-BDAA-4D74-9F8A-CB18D0C480B0}" destId="{D60C78B9-F0F1-4BC6-B18E-E75FE85AA694}" srcOrd="0" destOrd="0" presId="urn:microsoft.com/office/officeart/2005/8/layout/radial5"/>
    <dgm:cxn modelId="{42D42A63-F39B-467A-A723-C64D6AC1B2D8}" type="presOf" srcId="{DC201C65-585A-407E-8B39-2318084ED105}" destId="{EDF5F531-7ABD-4841-B021-9B3EA3052533}" srcOrd="1" destOrd="0" presId="urn:microsoft.com/office/officeart/2005/8/layout/radial5"/>
    <dgm:cxn modelId="{77BB741C-83C9-4630-AD16-91EE6384C248}" type="presOf" srcId="{74B2FD21-C9F2-456A-ADA6-E0D4FF1132D1}" destId="{C2AA3037-C103-4CE0-B0C5-65E57F07344E}" srcOrd="1" destOrd="0" presId="urn:microsoft.com/office/officeart/2005/8/layout/radial5"/>
    <dgm:cxn modelId="{F202C765-A463-4756-A267-ED2269228197}" type="presOf" srcId="{373ECD0A-DADE-467F-81AD-49946F54EDFE}" destId="{E5AEF553-71CC-435E-8DBA-21468D22C709}" srcOrd="0" destOrd="0" presId="urn:microsoft.com/office/officeart/2005/8/layout/radial5"/>
    <dgm:cxn modelId="{1B64146F-C9E5-46CB-BB98-ADD7F64C181F}" type="presOf" srcId="{5BF995C6-C219-4377-AF10-F08B78983F96}" destId="{BD48C5C0-DFBF-4557-A912-3DE7256563A2}" srcOrd="0" destOrd="0" presId="urn:microsoft.com/office/officeart/2005/8/layout/radial5"/>
    <dgm:cxn modelId="{A434D3CE-F771-41B5-83E3-D4AE917579D5}" type="presOf" srcId="{4E7A5631-2250-4A76-A9DC-8612F9C1EA3C}" destId="{8B984781-425C-4EE0-A857-9D85DF316C24}" srcOrd="0" destOrd="0" presId="urn:microsoft.com/office/officeart/2005/8/layout/radial5"/>
    <dgm:cxn modelId="{13D16F86-AFD3-4682-9D71-9E97F7B51357}" type="presOf" srcId="{74B2FD21-C9F2-456A-ADA6-E0D4FF1132D1}" destId="{0E912FCF-65A4-4EE0-B5C1-7C20BFA2DC59}" srcOrd="0" destOrd="0" presId="urn:microsoft.com/office/officeart/2005/8/layout/radial5"/>
    <dgm:cxn modelId="{75BF2EF0-2A0D-413B-882B-9E9677C697C5}" type="presOf" srcId="{DC201C65-585A-407E-8B39-2318084ED105}" destId="{8175D3CD-297B-4917-8444-AC3E01AC190C}" srcOrd="0" destOrd="0" presId="urn:microsoft.com/office/officeart/2005/8/layout/radial5"/>
    <dgm:cxn modelId="{F4FB4F25-377A-47D6-BDD0-3A00650675E7}" srcId="{5BF995C6-C219-4377-AF10-F08B78983F96}" destId="{345AAA58-BDAA-4D74-9F8A-CB18D0C480B0}" srcOrd="0" destOrd="0" parTransId="{84190C83-596C-4DB6-B11B-1CCD08A3F9F7}" sibTransId="{701F2ECE-2F55-402E-A523-09FD5CBD235B}"/>
    <dgm:cxn modelId="{5F172A6B-D04C-4B2C-BEA4-B3E4F287CE69}" srcId="{345AAA58-BDAA-4D74-9F8A-CB18D0C480B0}" destId="{B03CEA97-A428-47F2-9790-A862996CDA65}" srcOrd="2" destOrd="0" parTransId="{74B2FD21-C9F2-456A-ADA6-E0D4FF1132D1}" sibTransId="{28805423-89C7-4440-A307-36DE5180A7C5}"/>
    <dgm:cxn modelId="{C6C8275A-C621-4D40-909E-5376415300F9}" type="presOf" srcId="{9802EBC4-3AA5-42BC-A183-179679319350}" destId="{E4597E88-5FFD-4AC6-B38D-98CA9DB83A1D}" srcOrd="1" destOrd="0" presId="urn:microsoft.com/office/officeart/2005/8/layout/radial5"/>
    <dgm:cxn modelId="{7444DC34-9BF1-4106-8FD3-DE90139DE4FA}" type="presOf" srcId="{9802EBC4-3AA5-42BC-A183-179679319350}" destId="{C47316A0-4BBF-4267-9408-9CC7D6F077CF}" srcOrd="0" destOrd="0" presId="urn:microsoft.com/office/officeart/2005/8/layout/radial5"/>
    <dgm:cxn modelId="{14EA3473-030D-4BEC-9151-D716631D94D7}" srcId="{345AAA58-BDAA-4D74-9F8A-CB18D0C480B0}" destId="{4E7A5631-2250-4A76-A9DC-8612F9C1EA3C}" srcOrd="1" destOrd="0" parTransId="{DC201C65-585A-407E-8B39-2318084ED105}" sibTransId="{7A0E7426-BA50-47EF-9D9B-6CAD73D4342F}"/>
    <dgm:cxn modelId="{6A04A4D9-BC16-403C-ACE3-4B3BEED46FC1}" srcId="{345AAA58-BDAA-4D74-9F8A-CB18D0C480B0}" destId="{373ECD0A-DADE-467F-81AD-49946F54EDFE}" srcOrd="0" destOrd="0" parTransId="{9802EBC4-3AA5-42BC-A183-179679319350}" sibTransId="{9F78683F-0176-427F-AD86-423ABC99C9F2}"/>
    <dgm:cxn modelId="{1A9B7D39-294B-4F5A-817C-A92EE96AAD92}" type="presOf" srcId="{B03CEA97-A428-47F2-9790-A862996CDA65}" destId="{351214D7-7274-4156-964D-A3667C310322}" srcOrd="0" destOrd="0" presId="urn:microsoft.com/office/officeart/2005/8/layout/radial5"/>
    <dgm:cxn modelId="{4A7A84E8-965A-4E14-9225-3DFED051B7A0}" type="presParOf" srcId="{BD48C5C0-DFBF-4557-A912-3DE7256563A2}" destId="{D60C78B9-F0F1-4BC6-B18E-E75FE85AA694}" srcOrd="0" destOrd="0" presId="urn:microsoft.com/office/officeart/2005/8/layout/radial5"/>
    <dgm:cxn modelId="{8C003BCB-D0D8-4952-A204-5D5D624E50CA}" type="presParOf" srcId="{BD48C5C0-DFBF-4557-A912-3DE7256563A2}" destId="{C47316A0-4BBF-4267-9408-9CC7D6F077CF}" srcOrd="1" destOrd="0" presId="urn:microsoft.com/office/officeart/2005/8/layout/radial5"/>
    <dgm:cxn modelId="{9DCCC960-9883-4CA6-86C9-F80D6339FCA3}" type="presParOf" srcId="{C47316A0-4BBF-4267-9408-9CC7D6F077CF}" destId="{E4597E88-5FFD-4AC6-B38D-98CA9DB83A1D}" srcOrd="0" destOrd="0" presId="urn:microsoft.com/office/officeart/2005/8/layout/radial5"/>
    <dgm:cxn modelId="{1BF188A1-56C9-4841-B89B-60BDB969EB90}" type="presParOf" srcId="{BD48C5C0-DFBF-4557-A912-3DE7256563A2}" destId="{E5AEF553-71CC-435E-8DBA-21468D22C709}" srcOrd="2" destOrd="0" presId="urn:microsoft.com/office/officeart/2005/8/layout/radial5"/>
    <dgm:cxn modelId="{D3500B69-4508-42E4-9D00-58AAB2FED876}" type="presParOf" srcId="{BD48C5C0-DFBF-4557-A912-3DE7256563A2}" destId="{8175D3CD-297B-4917-8444-AC3E01AC190C}" srcOrd="3" destOrd="0" presId="urn:microsoft.com/office/officeart/2005/8/layout/radial5"/>
    <dgm:cxn modelId="{FC93ABF3-3A88-461F-961D-272EA4786792}" type="presParOf" srcId="{8175D3CD-297B-4917-8444-AC3E01AC190C}" destId="{EDF5F531-7ABD-4841-B021-9B3EA3052533}" srcOrd="0" destOrd="0" presId="urn:microsoft.com/office/officeart/2005/8/layout/radial5"/>
    <dgm:cxn modelId="{4F083F80-678A-4551-A0A3-A9C145618F9A}" type="presParOf" srcId="{BD48C5C0-DFBF-4557-A912-3DE7256563A2}" destId="{8B984781-425C-4EE0-A857-9D85DF316C24}" srcOrd="4" destOrd="0" presId="urn:microsoft.com/office/officeart/2005/8/layout/radial5"/>
    <dgm:cxn modelId="{DEEB3485-8646-4591-A818-E9C5BD1A42E7}" type="presParOf" srcId="{BD48C5C0-DFBF-4557-A912-3DE7256563A2}" destId="{0E912FCF-65A4-4EE0-B5C1-7C20BFA2DC59}" srcOrd="5" destOrd="0" presId="urn:microsoft.com/office/officeart/2005/8/layout/radial5"/>
    <dgm:cxn modelId="{75DE30DE-D0B5-4505-89C2-5DCBECB2128A}" type="presParOf" srcId="{0E912FCF-65A4-4EE0-B5C1-7C20BFA2DC59}" destId="{C2AA3037-C103-4CE0-B0C5-65E57F07344E}" srcOrd="0" destOrd="0" presId="urn:microsoft.com/office/officeart/2005/8/layout/radial5"/>
    <dgm:cxn modelId="{FA820792-81B3-44F6-8B2E-795A416D1C17}" type="presParOf" srcId="{BD48C5C0-DFBF-4557-A912-3DE7256563A2}" destId="{351214D7-7274-4156-964D-A3667C310322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0C78B9-F0F1-4BC6-B18E-E75FE85AA694}">
      <dsp:nvSpPr>
        <dsp:cNvPr id="0" name=""/>
        <dsp:cNvSpPr/>
      </dsp:nvSpPr>
      <dsp:spPr>
        <a:xfrm>
          <a:off x="3124201" y="2286030"/>
          <a:ext cx="2903891" cy="180279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Life in Spanish Colonies</a:t>
          </a:r>
          <a:endParaRPr lang="en-US" sz="2800" kern="1200" dirty="0"/>
        </a:p>
      </dsp:txBody>
      <dsp:txXfrm>
        <a:off x="3124201" y="2286030"/>
        <a:ext cx="2903891" cy="1802798"/>
      </dsp:txXfrm>
    </dsp:sp>
    <dsp:sp modelId="{C47316A0-4BBF-4267-9408-9CC7D6F077CF}">
      <dsp:nvSpPr>
        <dsp:cNvPr id="0" name=""/>
        <dsp:cNvSpPr/>
      </dsp:nvSpPr>
      <dsp:spPr>
        <a:xfrm rot="13032162">
          <a:off x="2961764" y="1800933"/>
          <a:ext cx="565719" cy="751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3032162">
        <a:off x="2961764" y="1800933"/>
        <a:ext cx="565719" cy="751433"/>
      </dsp:txXfrm>
    </dsp:sp>
    <dsp:sp modelId="{E5AEF553-71CC-435E-8DBA-21468D22C709}">
      <dsp:nvSpPr>
        <dsp:cNvPr id="0" name=""/>
        <dsp:cNvSpPr/>
      </dsp:nvSpPr>
      <dsp:spPr>
        <a:xfrm>
          <a:off x="0" y="5"/>
          <a:ext cx="3472947" cy="206356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Social Structure</a:t>
          </a:r>
        </a:p>
      </dsp:txBody>
      <dsp:txXfrm>
        <a:off x="0" y="5"/>
        <a:ext cx="3472947" cy="2063568"/>
      </dsp:txXfrm>
    </dsp:sp>
    <dsp:sp modelId="{8175D3CD-297B-4917-8444-AC3E01AC190C}">
      <dsp:nvSpPr>
        <dsp:cNvPr id="0" name=""/>
        <dsp:cNvSpPr/>
      </dsp:nvSpPr>
      <dsp:spPr>
        <a:xfrm rot="19362994">
          <a:off x="5622175" y="1800949"/>
          <a:ext cx="563167" cy="751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9362994">
        <a:off x="5622175" y="1800949"/>
        <a:ext cx="563167" cy="751433"/>
      </dsp:txXfrm>
    </dsp:sp>
    <dsp:sp modelId="{8B984781-425C-4EE0-A857-9D85DF316C24}">
      <dsp:nvSpPr>
        <dsp:cNvPr id="0" name=""/>
        <dsp:cNvSpPr/>
      </dsp:nvSpPr>
      <dsp:spPr>
        <a:xfrm>
          <a:off x="5671052" y="5"/>
          <a:ext cx="3472947" cy="206356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Cities</a:t>
          </a:r>
          <a:endParaRPr lang="en-US" sz="2800" kern="1200" dirty="0"/>
        </a:p>
      </dsp:txBody>
      <dsp:txXfrm>
        <a:off x="5671052" y="5"/>
        <a:ext cx="3472947" cy="2063568"/>
      </dsp:txXfrm>
    </dsp:sp>
    <dsp:sp modelId="{0E912FCF-65A4-4EE0-B5C1-7C20BFA2DC59}">
      <dsp:nvSpPr>
        <dsp:cNvPr id="0" name=""/>
        <dsp:cNvSpPr/>
      </dsp:nvSpPr>
      <dsp:spPr>
        <a:xfrm rot="5327146">
          <a:off x="4415440" y="4055322"/>
          <a:ext cx="374131" cy="751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5327146">
        <a:off x="4415440" y="4055322"/>
        <a:ext cx="374131" cy="751433"/>
      </dsp:txXfrm>
    </dsp:sp>
    <dsp:sp modelId="{351214D7-7274-4156-964D-A3667C310322}">
      <dsp:nvSpPr>
        <dsp:cNvPr id="0" name=""/>
        <dsp:cNvSpPr/>
      </dsp:nvSpPr>
      <dsp:spPr>
        <a:xfrm>
          <a:off x="2895603" y="4794418"/>
          <a:ext cx="3472947" cy="206356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Education</a:t>
          </a:r>
          <a:endParaRPr lang="en-US" sz="2800" kern="1200" dirty="0"/>
        </a:p>
      </dsp:txBody>
      <dsp:txXfrm>
        <a:off x="2895603" y="4794418"/>
        <a:ext cx="3472947" cy="2063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B3A0F-D07F-4DA5-A92F-BA63F38B0103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70A83-24FA-478E-8389-A80DDEF47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574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9144000" cy="1470025"/>
          </a:xfrm>
        </p:spPr>
        <p:txBody>
          <a:bodyPr>
            <a:noAutofit/>
          </a:bodyPr>
          <a:lstStyle/>
          <a:p>
            <a:r>
              <a:rPr lang="en-US" sz="4000" dirty="0" smtClean="0"/>
              <a:t>Colonization of Middle and South America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400800" cy="1752600"/>
          </a:xfrm>
        </p:spPr>
        <p:txBody>
          <a:bodyPr/>
          <a:lstStyle/>
          <a:p>
            <a:r>
              <a:rPr lang="en-US" dirty="0" smtClean="0"/>
              <a:t>Global History and Geography I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  <p:pic>
        <p:nvPicPr>
          <p:cNvPr id="13316" name="Picture 4" descr="http://www.lasalle.edu/~mcinneshin/325/wk03/images/spaAmer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8400"/>
            <a:ext cx="38862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562600"/>
          </a:xfrm>
        </p:spPr>
        <p:txBody>
          <a:bodyPr/>
          <a:lstStyle/>
          <a:p>
            <a:r>
              <a:rPr lang="en-US" dirty="0" smtClean="0"/>
              <a:t>Universities </a:t>
            </a:r>
            <a:r>
              <a:rPr lang="en-US" dirty="0" smtClean="0"/>
              <a:t>emerged as the Church needed educated priests</a:t>
            </a:r>
          </a:p>
          <a:p>
            <a:r>
              <a:rPr lang="en-US" dirty="0" smtClean="0"/>
              <a:t>Women could be educated by entering into the convent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Education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6882" name="Picture 2" descr="http://web000.greece.k12.ny.us/SocialStudiesResources/Social_Studies_Resources/GHG_Documents/ColonialClassSystem-06.05-QT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53975"/>
            <a:ext cx="5715000" cy="680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2667000" y="3505200"/>
            <a:ext cx="457200" cy="3810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7906" name="Picture 2" descr="http://web000.greece.k12.ny.us/SocialStudiesResources/Social_Studies_Resources/GHG_Documents/SocialClassesSpanish-01.05-QT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III. Portugal Colonizes Brazil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3657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Brazil </a:t>
            </a:r>
            <a:r>
              <a:rPr lang="en-US" dirty="0" smtClean="0"/>
              <a:t>was granted to Portugal by a treaty with Spain</a:t>
            </a:r>
          </a:p>
          <a:p>
            <a:r>
              <a:rPr lang="en-US" dirty="0" smtClean="0"/>
              <a:t>The interior of Brazil was inhospitable due to dense vegetation and climate</a:t>
            </a:r>
          </a:p>
          <a:p>
            <a:r>
              <a:rPr lang="en-US" dirty="0" smtClean="0"/>
              <a:t>Exported timber and dyes, and also established plantations and cattle ranches</a:t>
            </a:r>
          </a:p>
          <a:p>
            <a:pPr lvl="1"/>
            <a:r>
              <a:rPr lang="en-US" dirty="0" smtClean="0"/>
              <a:t>Natives were enslaved or displaced</a:t>
            </a:r>
          </a:p>
          <a:p>
            <a:r>
              <a:rPr lang="en-US" dirty="0" smtClean="0"/>
              <a:t>Resulted in a blending of culture</a:t>
            </a:r>
          </a:p>
          <a:p>
            <a:pPr lvl="1"/>
            <a:r>
              <a:rPr lang="en-US" dirty="0" smtClean="0"/>
              <a:t>Brazilians adopted Portuguese language and Catholic religion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0978" name="Picture 2" descr="http://web000.greece.k12.ny.us/SocialStudiesResources/Social_Studies_Resources/GHG_Documents/SpainMap-06.03-QT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0"/>
            <a:ext cx="4495800" cy="681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miley Face 3"/>
          <p:cNvSpPr/>
          <p:nvPr/>
        </p:nvSpPr>
        <p:spPr>
          <a:xfrm>
            <a:off x="2514600" y="6324600"/>
            <a:ext cx="304800" cy="3048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76799"/>
          </a:xfrm>
        </p:spPr>
        <p:txBody>
          <a:bodyPr/>
          <a:lstStyle/>
          <a:p>
            <a:r>
              <a:rPr lang="en-US" dirty="0" smtClean="0"/>
              <a:t>How did Spain rule its Empire in the Americas?</a:t>
            </a:r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18427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90550" y="361277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Homework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1"/>
            <a:ext cx="85344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Review: What was the name of the line drawn by the Pope dividing land between Spain and Portugal in the New World? Why was it drawn?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did Spain rule its Empire in the Americas?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514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Essential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267200"/>
            <a:ext cx="8229600" cy="1981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3434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I. New Spanish Territory</a:t>
            </a:r>
            <a:endParaRPr lang="en-US" dirty="0"/>
          </a:p>
        </p:txBody>
      </p:sp>
      <p:sp>
        <p:nvSpPr>
          <p:cNvPr id="5124" name="AutoShape 4" descr="http://upload.wikimedia.org/wikipedia/commons/6/6d/Anubis_standin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3657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Spain grew wealthy due to the Conquistadors</a:t>
            </a:r>
            <a:endParaRPr lang="en-US" sz="2800" dirty="0" smtClean="0"/>
          </a:p>
          <a:p>
            <a:r>
              <a:rPr lang="en-US" sz="2800" dirty="0" smtClean="0"/>
              <a:t>The Spanish Empire became divided into 5 provinces, most notably New Spain (Mexico) and Peru</a:t>
            </a:r>
          </a:p>
          <a:p>
            <a:pPr lvl="1"/>
            <a:r>
              <a:rPr lang="en-US" sz="2400" dirty="0" smtClean="0"/>
              <a:t>Council of Indies was established in Spain to pass laws for the new provinces</a:t>
            </a:r>
          </a:p>
          <a:p>
            <a:pPr lvl="1"/>
            <a:r>
              <a:rPr lang="en-US" sz="2400" u="sng" dirty="0" smtClean="0"/>
              <a:t>Viceroys</a:t>
            </a:r>
            <a:r>
              <a:rPr lang="en-US" sz="2400" dirty="0" smtClean="0"/>
              <a:t>, or representatives who ruled with the king’s voice, governed each provinces</a:t>
            </a:r>
            <a:endParaRPr lang="en-US" sz="2400" u="sng" dirty="0"/>
          </a:p>
        </p:txBody>
      </p:sp>
    </p:spTree>
    <p:extLst>
      <p:ext uri="{BB962C8B-B14F-4D97-AF65-F5344CB8AC3E}">
        <p14:creationId xmlns="" xmlns:p14="http://schemas.microsoft.com/office/powerpoint/2010/main" val="5190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Spanish Missionaries</a:t>
            </a:r>
          </a:p>
          <a:p>
            <a:pPr lvl="1"/>
            <a:r>
              <a:rPr lang="en-US" dirty="0" smtClean="0"/>
              <a:t>Spread Christianity (Roman Catholicism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Power </a:t>
            </a:r>
            <a:r>
              <a:rPr lang="en-US" dirty="0" smtClean="0"/>
              <a:t>of the Vatican and the Pope greatly increased</a:t>
            </a:r>
          </a:p>
          <a:p>
            <a:r>
              <a:rPr lang="en-US" dirty="0" smtClean="0"/>
              <a:t>Economy of the New World</a:t>
            </a:r>
          </a:p>
          <a:p>
            <a:pPr lvl="1"/>
            <a:r>
              <a:rPr lang="en-US" dirty="0" smtClean="0"/>
              <a:t>Trade </a:t>
            </a:r>
            <a:r>
              <a:rPr lang="en-US" dirty="0" smtClean="0"/>
              <a:t>controlled </a:t>
            </a:r>
            <a:r>
              <a:rPr lang="en-US" dirty="0" smtClean="0"/>
              <a:t>by </a:t>
            </a:r>
            <a:r>
              <a:rPr lang="en-US" dirty="0" smtClean="0"/>
              <a:t>Spain</a:t>
            </a:r>
            <a:r>
              <a:rPr lang="en-US" dirty="0" smtClean="0"/>
              <a:t> </a:t>
            </a:r>
            <a:r>
              <a:rPr lang="en-US" dirty="0" smtClean="0"/>
              <a:t>(trade </a:t>
            </a:r>
            <a:r>
              <a:rPr lang="en-US" dirty="0" smtClean="0"/>
              <a:t>stayed within the Empire)</a:t>
            </a:r>
          </a:p>
          <a:p>
            <a:pPr lvl="1"/>
            <a:r>
              <a:rPr lang="en-US" dirty="0" smtClean="0"/>
              <a:t>Established the first </a:t>
            </a:r>
            <a:r>
              <a:rPr lang="en-US" u="sng" dirty="0" smtClean="0"/>
              <a:t>plantations</a:t>
            </a:r>
            <a:r>
              <a:rPr lang="en-US" dirty="0" smtClean="0"/>
              <a:t>, large farm estates</a:t>
            </a:r>
          </a:p>
          <a:p>
            <a:pPr lvl="1"/>
            <a:r>
              <a:rPr lang="en-US" dirty="0" smtClean="0"/>
              <a:t>Conquistadors were granted </a:t>
            </a:r>
            <a:r>
              <a:rPr lang="en-US" u="sng" dirty="0" err="1" smtClean="0"/>
              <a:t>ecomiendas</a:t>
            </a:r>
            <a:r>
              <a:rPr lang="en-US" dirty="0" smtClean="0"/>
              <a:t>, or the right to demand labor/tribute from Natives</a:t>
            </a:r>
          </a:p>
          <a:p>
            <a:pPr lvl="2"/>
            <a:r>
              <a:rPr lang="en-US" dirty="0" smtClean="0"/>
              <a:t>Led to forced labor and the death of thousands of Natives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2786" name="Picture 2" descr="http://web000.greece.k12.ny.us/SocialStudiesResources/Social_Studies_Resources/GHG_Documents/encomiendasystem-08.05-QT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44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0" y="3429000"/>
            <a:ext cx="6858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0738" name="Picture 2"/>
          <p:cNvPicPr>
            <a:picLocks noChangeAspect="1" noChangeArrowheads="1"/>
          </p:cNvPicPr>
          <p:nvPr/>
        </p:nvPicPr>
        <p:blipFill>
          <a:blip r:embed="rId2" cstate="print"/>
          <a:srcRect l="6667"/>
          <a:stretch>
            <a:fillRect/>
          </a:stretch>
        </p:blipFill>
        <p:spPr bwMode="auto">
          <a:xfrm>
            <a:off x="0" y="16002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0" y="2819400"/>
            <a:ext cx="685800" cy="5334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Social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5105400" cy="33528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i="1" dirty="0" err="1" smtClean="0"/>
              <a:t>Peninsulares</a:t>
            </a:r>
            <a:r>
              <a:rPr lang="en-US" sz="2400" dirty="0" smtClean="0"/>
              <a:t>, men who were born in Spain. They were the only men who could run in office of the government.</a:t>
            </a:r>
          </a:p>
          <a:p>
            <a:r>
              <a:rPr lang="en-US" sz="2400" b="1" i="1" dirty="0" smtClean="0"/>
              <a:t>Creoles</a:t>
            </a:r>
            <a:r>
              <a:rPr lang="en-US" sz="2400" dirty="0" smtClean="0"/>
              <a:t>, Spaniards born in Latin America. They couldn’t hold high-level in the political office. </a:t>
            </a:r>
          </a:p>
          <a:p>
            <a:r>
              <a:rPr lang="en-US" sz="2400" b="1" i="1" dirty="0" err="1" smtClean="0"/>
              <a:t>Mestizos</a:t>
            </a:r>
            <a:r>
              <a:rPr lang="en-US" sz="2400" dirty="0" smtClean="0"/>
              <a:t>,  the people of European and Native American ancestry.</a:t>
            </a:r>
          </a:p>
          <a:p>
            <a:r>
              <a:rPr lang="en-US" sz="2400" b="1" i="1" dirty="0" smtClean="0"/>
              <a:t>Mulattos</a:t>
            </a:r>
            <a:r>
              <a:rPr lang="en-US" sz="2400" b="1" i="1" dirty="0" smtClean="0"/>
              <a:t>, </a:t>
            </a:r>
            <a:r>
              <a:rPr lang="en-US" sz="2400" dirty="0" smtClean="0"/>
              <a:t>people of both African and European descent.</a:t>
            </a:r>
            <a:r>
              <a:rPr lang="en-US" sz="2400" dirty="0" smtClean="0">
                <a:latin typeface="Garamond" pitchFamily="18" charset="0"/>
              </a:rPr>
              <a:t> </a:t>
            </a:r>
          </a:p>
          <a:p>
            <a:endParaRPr lang="en-US" dirty="0"/>
          </a:p>
        </p:txBody>
      </p:sp>
      <p:pic>
        <p:nvPicPr>
          <p:cNvPr id="35842" name="Picture 2" descr="http://dc182.4shared.com/img/3e6_uzzs/preview_html_m452735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371600"/>
            <a:ext cx="3505200" cy="5916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562600"/>
          </a:xfrm>
        </p:spPr>
        <p:txBody>
          <a:bodyPr/>
          <a:lstStyle/>
          <a:p>
            <a:r>
              <a:rPr lang="en-US" dirty="0" smtClean="0"/>
              <a:t>Central cities emerged to centralize local power</a:t>
            </a:r>
          </a:p>
          <a:p>
            <a:r>
              <a:rPr lang="en-US" dirty="0" smtClean="0"/>
              <a:t>Mexico City soon became the largest Spanish speaking city in the world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Universities emerged as the Church needed educated priests</a:t>
            </a:r>
          </a:p>
          <a:p>
            <a:r>
              <a:rPr lang="en-US" dirty="0" smtClean="0"/>
              <a:t>Women could be educated by entering into the convent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505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Education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2178</TotalTime>
  <Words>376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Colonization of Middle and South America</vt:lpstr>
      <vt:lpstr>Bellringer</vt:lpstr>
      <vt:lpstr>I. New Spanish Territory</vt:lpstr>
      <vt:lpstr>Slide 4</vt:lpstr>
      <vt:lpstr>Slide 5</vt:lpstr>
      <vt:lpstr>Slide 6</vt:lpstr>
      <vt:lpstr>Slide 7</vt:lpstr>
      <vt:lpstr>Social Structure</vt:lpstr>
      <vt:lpstr>Cities</vt:lpstr>
      <vt:lpstr>Slide 10</vt:lpstr>
      <vt:lpstr>Slide 11</vt:lpstr>
      <vt:lpstr>Slide 12</vt:lpstr>
      <vt:lpstr>III. Portugal Colonizes Brazil</vt:lpstr>
      <vt:lpstr>Slide 14</vt:lpstr>
      <vt:lpstr>Essential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Roosevelt and His “New Deal” for Americans</dc:title>
  <dc:creator>Adam</dc:creator>
  <cp:lastModifiedBy>Adam</cp:lastModifiedBy>
  <cp:revision>189</cp:revision>
  <dcterms:created xsi:type="dcterms:W3CDTF">2013-03-18T17:01:34Z</dcterms:created>
  <dcterms:modified xsi:type="dcterms:W3CDTF">2015-08-13T14:54:14Z</dcterms:modified>
</cp:coreProperties>
</file>