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339" r:id="rId4"/>
    <p:sldId id="381" r:id="rId5"/>
    <p:sldId id="382" r:id="rId6"/>
    <p:sldId id="386" r:id="rId7"/>
    <p:sldId id="374" r:id="rId8"/>
    <p:sldId id="383" r:id="rId9"/>
    <p:sldId id="384" r:id="rId10"/>
    <p:sldId id="385" r:id="rId11"/>
    <p:sldId id="390" r:id="rId12"/>
    <p:sldId id="388" r:id="rId13"/>
    <p:sldId id="387" r:id="rId14"/>
    <p:sldId id="389" r:id="rId15"/>
    <p:sldId id="34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8/13/2015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The Spanish in the Americas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3314" name="Picture 2" descr="http://upload.wikimedia.org/wikipedia/en/b/bd/Pizarro_in_L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67100"/>
            <a:ext cx="2432902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military tactics: horse, metal armor, guns and cannons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Disunity amongst natives: rulers did not have total authority of locals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Disease: no natural immunity to foreign illness allowed it to spread rapidly (i.e. Bubonic Plague)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Native Religion: believed that the Spaniards were Gods, whose arrival marked the end of the world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Native </a:t>
            </a:r>
            <a:r>
              <a:rPr lang="en-US" dirty="0" smtClean="0"/>
              <a:t>Religion: believed that the Spaniards were Gods, whose arrival marked the end of the world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6" name="Picture 2" descr="http://web000.greece.k12.ny.us/SocialStudiesResources/Social_Studies_Resources/GHG_Documents/LasCasas-01.02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533400" y="4191000"/>
            <a:ext cx="4572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 descr="http://web000.greece.k12.ny.us/SocialStudiesResources/Social_Studies_Resources/GHG_Documents/NativeAmericanPop-06.01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55563"/>
            <a:ext cx="38100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2438400" y="4343400"/>
            <a:ext cx="304800" cy="3810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514600" y="6629400"/>
            <a:ext cx="228600" cy="2286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0" name="Picture 2" descr="http://web000.greece.k12.ny.us/SocialStudiesResources/Social_Studies_Resources/GHG_Documents/smallpoxreading-08.04-QT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76799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What effects did the Spanish interactions in the Americas have?</a:t>
            </a:r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0550" y="36127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Homework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Why are Native Americans also known as ‘Indians’?</a:t>
            </a:r>
          </a:p>
          <a:p>
            <a:endParaRPr lang="en-US" dirty="0" smtClean="0"/>
          </a:p>
          <a:p>
            <a:endParaRPr lang="en-US" dirty="0" smtClean="0"/>
          </a:p>
          <a:p>
            <a:pPr lvl="0">
              <a:defRPr/>
            </a:pPr>
            <a:r>
              <a:rPr lang="en-US" dirty="0" smtClean="0"/>
              <a:t>What </a:t>
            </a:r>
            <a:r>
              <a:rPr lang="en-US" dirty="0" smtClean="0"/>
              <a:t>effects did the Spanish interactions in the Americas have?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05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85755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First Europeans in America</a:t>
            </a:r>
            <a:endParaRPr lang="en-US" dirty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02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Spain had first access to America because of Columbus</a:t>
            </a:r>
          </a:p>
          <a:p>
            <a:pPr lvl="1"/>
            <a:r>
              <a:rPr lang="en-US" sz="2400" dirty="0" smtClean="0"/>
              <a:t>First meeting between Native Americans and Columbus was known as ‘The Encounter’</a:t>
            </a:r>
          </a:p>
          <a:p>
            <a:r>
              <a:rPr lang="en-US" sz="2400" dirty="0" smtClean="0"/>
              <a:t>Friendly interactions weren't possible because </a:t>
            </a:r>
            <a:r>
              <a:rPr lang="en-US" sz="2400" dirty="0" smtClean="0"/>
              <a:t>of </a:t>
            </a:r>
            <a:r>
              <a:rPr lang="en-US" sz="2400" u="sng" dirty="0" smtClean="0"/>
              <a:t>conquistadors</a:t>
            </a:r>
            <a:endParaRPr lang="en-US" sz="2400" dirty="0" smtClean="0"/>
          </a:p>
          <a:p>
            <a:pPr lvl="1"/>
            <a:r>
              <a:rPr lang="en-US" sz="2400" dirty="0" smtClean="0"/>
              <a:t>Occupied territory in Middle America</a:t>
            </a:r>
          </a:p>
          <a:p>
            <a:pPr lvl="1"/>
            <a:r>
              <a:rPr lang="en-US" sz="2400" dirty="0" smtClean="0"/>
              <a:t>Converted locals to Christianity</a:t>
            </a:r>
          </a:p>
          <a:p>
            <a:pPr lvl="1"/>
            <a:r>
              <a:rPr lang="en-US" sz="2400" dirty="0" smtClean="0"/>
              <a:t>Spread disease due to a lack of </a:t>
            </a:r>
            <a:r>
              <a:rPr lang="en-US" sz="2400" u="sng" dirty="0" smtClean="0"/>
              <a:t>immunity</a:t>
            </a:r>
            <a:r>
              <a:rPr lang="en-US" sz="2400" dirty="0" smtClean="0"/>
              <a:t>, or resistance</a:t>
            </a:r>
            <a:endParaRPr lang="en-US" sz="2400" u="sng" dirty="0"/>
          </a:p>
        </p:txBody>
      </p:sp>
    </p:spTree>
    <p:extLst>
      <p:ext uri="{BB962C8B-B14F-4D97-AF65-F5344CB8AC3E}">
        <p14:creationId xmlns="" xmlns:p14="http://schemas.microsoft.com/office/powerpoint/2010/main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II. Conquistadors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2971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Hernan</a:t>
            </a:r>
            <a:r>
              <a:rPr lang="en-US" dirty="0" smtClean="0"/>
              <a:t> Cortes</a:t>
            </a:r>
          </a:p>
          <a:p>
            <a:pPr lvl="1"/>
            <a:r>
              <a:rPr lang="en-US" dirty="0" smtClean="0"/>
              <a:t>Landed in Mexico and rallied local people to his cause</a:t>
            </a:r>
          </a:p>
          <a:p>
            <a:pPr lvl="1"/>
            <a:r>
              <a:rPr lang="en-US" dirty="0" smtClean="0"/>
              <a:t>Montezuma, the Aztec ruler, thought Cortes was a </a:t>
            </a:r>
            <a:r>
              <a:rPr lang="en-US" dirty="0" smtClean="0"/>
              <a:t>god</a:t>
            </a:r>
            <a:endParaRPr lang="en-US" dirty="0" smtClean="0"/>
          </a:p>
          <a:p>
            <a:pPr lvl="1"/>
            <a:r>
              <a:rPr lang="en-US" dirty="0" smtClean="0"/>
              <a:t>Spanish killed Montezuma, left to gather an army</a:t>
            </a:r>
            <a:endParaRPr lang="en-US" dirty="0" smtClean="0"/>
          </a:p>
          <a:p>
            <a:pPr lvl="1"/>
            <a:r>
              <a:rPr lang="en-US" dirty="0" smtClean="0"/>
              <a:t>Returned 2 years later, destroyed the capital city</a:t>
            </a:r>
            <a:endParaRPr lang="en-US" dirty="0"/>
          </a:p>
        </p:txBody>
      </p:sp>
      <p:pic>
        <p:nvPicPr>
          <p:cNvPr id="1026" name="Picture 2" descr="http://www.sonofthesouth.net/revolutionary-war/explorers/cortez-montezuma-mexico-c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0554"/>
            <a:ext cx="4572000" cy="3147446"/>
          </a:xfrm>
          <a:prstGeom prst="rect">
            <a:avLst/>
          </a:prstGeom>
          <a:noFill/>
        </p:spPr>
      </p:pic>
      <p:pic>
        <p:nvPicPr>
          <p:cNvPr id="1028" name="Picture 4" descr="http://www.uncp.edu/home/rwb/cortez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720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Francisco Pizarro</a:t>
            </a:r>
          </a:p>
          <a:p>
            <a:pPr lvl="1"/>
            <a:r>
              <a:rPr lang="en-US" dirty="0" smtClean="0"/>
              <a:t>Arrived in Peru after an Incan </a:t>
            </a:r>
            <a:r>
              <a:rPr lang="en-US" u="sng" dirty="0" smtClean="0"/>
              <a:t>civil war</a:t>
            </a:r>
            <a:endParaRPr lang="en-US" dirty="0" smtClean="0"/>
          </a:p>
          <a:p>
            <a:pPr lvl="1"/>
            <a:r>
              <a:rPr lang="en-US" dirty="0" smtClean="0"/>
              <a:t>Pizarro captured the Incan </a:t>
            </a:r>
            <a:r>
              <a:rPr lang="en-US" dirty="0" smtClean="0"/>
              <a:t>King and conquered the empire</a:t>
            </a:r>
            <a:endParaRPr lang="en-US" dirty="0" smtClean="0"/>
          </a:p>
          <a:p>
            <a:pPr lvl="1"/>
            <a:r>
              <a:rPr lang="en-US" dirty="0" smtClean="0"/>
              <a:t>By the time Pizarro was finished, Spain had occupied most of Western South America and most of Middle America</a:t>
            </a:r>
            <a:endParaRPr lang="en-US" dirty="0"/>
          </a:p>
        </p:txBody>
      </p:sp>
      <p:pic>
        <p:nvPicPr>
          <p:cNvPr id="27650" name="Picture 2" descr="http://upload.wikimedia.org/wikipedia/commons/3/39/Inca-Spanish_confro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6018"/>
            <a:ext cx="5791200" cy="3251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military tactics: horse, metal armor, guns and cannons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military tactics: horse, metal armor, guns and cannons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Disunity amongst natives: rulers did not have total authority of locals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III. Reasons for Spanish Victory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military tactics: horse, metal armor, guns and cannons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Disunity amongst natives: rulers did not have total authority of locals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Disease: no natural immunity to foreign illness allowed it to spread rapidly (i.e. Bubonic Plague)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384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The Spanish in the Americas</vt:lpstr>
      <vt:lpstr>Bellringer</vt:lpstr>
      <vt:lpstr>I. First Europeans in America</vt:lpstr>
      <vt:lpstr>II. Conquistadors</vt:lpstr>
      <vt:lpstr>Slide 5</vt:lpstr>
      <vt:lpstr>III. Reasons for Spanish Victory</vt:lpstr>
      <vt:lpstr>III. Reasons for Spanish Victory</vt:lpstr>
      <vt:lpstr>III. Reasons for Spanish Victory</vt:lpstr>
      <vt:lpstr>III. Reasons for Spanish Victory</vt:lpstr>
      <vt:lpstr>III. Reasons for Spanish Victory</vt:lpstr>
      <vt:lpstr>III. Reasons for Spanish Victory</vt:lpstr>
      <vt:lpstr>Slide 12</vt:lpstr>
      <vt:lpstr>Slide 13</vt:lpstr>
      <vt:lpstr>Slide 14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Adam</cp:lastModifiedBy>
  <cp:revision>205</cp:revision>
  <dcterms:created xsi:type="dcterms:W3CDTF">2013-03-18T17:01:34Z</dcterms:created>
  <dcterms:modified xsi:type="dcterms:W3CDTF">2015-08-13T14:44:57Z</dcterms:modified>
</cp:coreProperties>
</file>