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3" r:id="rId3"/>
    <p:sldId id="339" r:id="rId4"/>
    <p:sldId id="373" r:id="rId5"/>
    <p:sldId id="372" r:id="rId6"/>
    <p:sldId id="377" r:id="rId7"/>
    <p:sldId id="340" r:id="rId8"/>
    <p:sldId id="374" r:id="rId9"/>
    <p:sldId id="376" r:id="rId10"/>
    <p:sldId id="380" r:id="rId11"/>
    <p:sldId id="378" r:id="rId12"/>
    <p:sldId id="379" r:id="rId13"/>
    <p:sldId id="34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A0F-D07F-4DA5-A92F-BA63F38B0103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70A83-24FA-478E-8389-A80DDEF47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574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Early Interactions in East Asia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008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  <p:pic>
        <p:nvPicPr>
          <p:cNvPr id="16386" name="Picture 2" descr="http://www.victorianweb.org/history/empire/india/eastin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185885"/>
            <a:ext cx="5257800" cy="3672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0" name="Picture 2" descr="http://web000.greece.k12.ny.us/SocialStudiesResources/Social_Studies_Resources/GHG_Documents/Mingdynastyofficial-06.03-QT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152400" y="42672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0" name="Picture 2" descr="http://web000.greece.k12.ny.us/SocialStudiesResources/Social_Studies_Resources/GHG_Documents/expeditions-06.03-QT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1816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1981200" y="5486400"/>
            <a:ext cx="304800" cy="228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1981200" y="64008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8" name="Picture 2" descr="http://web000.greece.k12.ny.us/SocialStudiesResources/Social_Studies_Resources/GHG_Documents/ZhengHe-06.04-QT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685800" y="60198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76799"/>
          </a:xfrm>
        </p:spPr>
        <p:txBody>
          <a:bodyPr/>
          <a:lstStyle/>
          <a:p>
            <a:r>
              <a:rPr lang="en-US" dirty="0" smtClean="0"/>
              <a:t>How did European countries differ in their early interactions in Asia?</a:t>
            </a:r>
          </a:p>
          <a:p>
            <a:r>
              <a:rPr lang="en-US" dirty="0" smtClean="0"/>
              <a:t>What were the effects of </a:t>
            </a:r>
            <a:r>
              <a:rPr lang="en-US" dirty="0" err="1" smtClean="0"/>
              <a:t>Zheng</a:t>
            </a:r>
            <a:r>
              <a:rPr lang="en-US" dirty="0" smtClean="0"/>
              <a:t> He’s voyages?</a:t>
            </a:r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18427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90550" y="36127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Homework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Why are Native Americans also known as ‘Indians’?</a:t>
            </a:r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 smtClean="0"/>
              <a:t>did European countries differ in their early interactions in Asia?</a:t>
            </a:r>
          </a:p>
          <a:p>
            <a:r>
              <a:rPr lang="en-US" dirty="0" smtClean="0"/>
              <a:t>What were the effects of </a:t>
            </a:r>
            <a:r>
              <a:rPr lang="en-US" dirty="0" err="1" smtClean="0"/>
              <a:t>Zheng</a:t>
            </a:r>
            <a:r>
              <a:rPr lang="en-US" dirty="0" smtClean="0"/>
              <a:t> He’s voyages?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958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43434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185755"/>
            <a:ext cx="9067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I. European Footholds in Asia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1066800"/>
          <a:ext cx="91440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6629400"/>
              </a:tblGrid>
              <a:tr h="144780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</a:rPr>
                        <a:t> Portuguese</a:t>
                      </a:r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144780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bg1"/>
                          </a:solidFill>
                        </a:rPr>
                        <a:t>The Dutch</a:t>
                      </a:r>
                      <a:endParaRPr lang="en-US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4780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bg1"/>
                          </a:solidFill>
                        </a:rPr>
                        <a:t>The Spanish</a:t>
                      </a:r>
                      <a:endParaRPr lang="en-US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4780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bg1"/>
                          </a:solidFill>
                        </a:rPr>
                        <a:t>Britain and France </a:t>
                      </a:r>
                      <a:endParaRPr lang="en-US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24" name="AutoShape 4" descr="http://upload.wikimedia.org/wikipedia/commons/6/6d/Anubis_standin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9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The Portuguese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495800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Established trading </a:t>
            </a:r>
            <a:r>
              <a:rPr lang="en-US" sz="2400" u="sng" dirty="0" smtClean="0"/>
              <a:t>outposts</a:t>
            </a:r>
            <a:r>
              <a:rPr lang="en-US" sz="2400" dirty="0" smtClean="0"/>
              <a:t> throughout the Indian Ocean</a:t>
            </a:r>
          </a:p>
          <a:p>
            <a:r>
              <a:rPr lang="en-US" sz="2400" dirty="0" smtClean="0"/>
              <a:t>Was not powerful enough to conquer large territories, but used military force when necessary to gain trading privileges with many Asian countries.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733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The Portuguese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572000" cy="35814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Established trading </a:t>
            </a:r>
            <a:r>
              <a:rPr lang="en-US" sz="2800" u="sng" dirty="0" smtClean="0"/>
              <a:t>outposts</a:t>
            </a:r>
            <a:r>
              <a:rPr lang="en-US" sz="2800" dirty="0" smtClean="0"/>
              <a:t> throughout the Indian Ocean</a:t>
            </a:r>
          </a:p>
          <a:p>
            <a:r>
              <a:rPr lang="en-US" sz="2800" dirty="0" smtClean="0"/>
              <a:t>Was not powerful enough to conquer large territories, but used military force when necessary to gain trading privileges with many Asian countries. 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958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Dutch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6" name="Picture 2" descr="http://www.iro.umontreal.ca/~vaucher/Genealogy/Documents/Asia/images/Asia_16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114800"/>
            <a:ext cx="3578339" cy="274320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48200" y="914400"/>
            <a:ext cx="4495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First </a:t>
            </a:r>
            <a:r>
              <a:rPr lang="en-US" sz="2800" dirty="0" smtClean="0"/>
              <a:t>to challenge Portugal in Asia, they formed the Dutch East India Company to power their trade.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Established outposts, including Cape Town in modern day South Africa and much of the East Indies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0" y="2362200"/>
            <a:ext cx="762000" cy="609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Spanish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2209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Due to the journeys of Magellan, Spain gained control of the Philippines </a:t>
            </a:r>
          </a:p>
          <a:p>
            <a:pPr lvl="1"/>
            <a:r>
              <a:rPr lang="en-US" sz="2400" dirty="0" smtClean="0"/>
              <a:t>United the people</a:t>
            </a:r>
          </a:p>
          <a:p>
            <a:pPr lvl="1"/>
            <a:r>
              <a:rPr lang="en-US" sz="2400" dirty="0" smtClean="0"/>
              <a:t>Spread Christianity</a:t>
            </a:r>
          </a:p>
          <a:p>
            <a:pPr lvl="1"/>
            <a:r>
              <a:rPr lang="en-US" sz="2400" dirty="0" smtClean="0"/>
              <a:t>Linked Spanish colonies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Both </a:t>
            </a:r>
            <a:r>
              <a:rPr lang="en-US" sz="2800" dirty="0" smtClean="0"/>
              <a:t>countries established their own East India Trading Companies and sought control in India. </a:t>
            </a:r>
          </a:p>
          <a:p>
            <a:r>
              <a:rPr lang="en-US" sz="2800" dirty="0" smtClean="0"/>
              <a:t>During the early-mid 1700’s Britain forced the French out and forced the </a:t>
            </a:r>
            <a:r>
              <a:rPr lang="en-US" sz="2800" dirty="0" err="1" smtClean="0"/>
              <a:t>Mughal</a:t>
            </a:r>
            <a:r>
              <a:rPr lang="en-US" sz="2800" dirty="0" smtClean="0"/>
              <a:t> Empire, which was divided between Hindu and Islamic sides, to accept them as trade partners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Britain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France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Voyages of </a:t>
            </a:r>
            <a:r>
              <a:rPr lang="en-US" dirty="0" err="1" smtClean="0"/>
              <a:t>Zheng</a:t>
            </a:r>
            <a:r>
              <a:rPr lang="en-US" dirty="0" smtClean="0"/>
              <a:t> 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763000" cy="2971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Admiral of Ming China Fleet in 1405 CE</a:t>
            </a:r>
          </a:p>
          <a:p>
            <a:r>
              <a:rPr lang="en-US" dirty="0" smtClean="0"/>
              <a:t>Constructed a fleet of over 60 ships and 25,000 men</a:t>
            </a:r>
          </a:p>
          <a:p>
            <a:r>
              <a:rPr lang="en-US" dirty="0" smtClean="0"/>
              <a:t>Journeyed from East China to the East Indies, SE Asia, India, Arabia, and East Africa</a:t>
            </a:r>
          </a:p>
          <a:p>
            <a:pPr lvl="1"/>
            <a:r>
              <a:rPr lang="en-US" dirty="0" smtClean="0"/>
              <a:t>Establish trade with these regions</a:t>
            </a:r>
          </a:p>
          <a:p>
            <a:pPr lvl="1"/>
            <a:r>
              <a:rPr lang="en-US" dirty="0" smtClean="0"/>
              <a:t>Display Chinese dominance</a:t>
            </a:r>
          </a:p>
          <a:p>
            <a:r>
              <a:rPr lang="en-US" dirty="0" smtClean="0"/>
              <a:t>These voyages connected European outposts in the region to the Orient (China, Japan, Korea)</a:t>
            </a:r>
          </a:p>
          <a:p>
            <a:endParaRPr lang="en-US" dirty="0"/>
          </a:p>
        </p:txBody>
      </p:sp>
      <p:pic>
        <p:nvPicPr>
          <p:cNvPr id="34818" name="Picture 2" descr="http://www.china.org.cn/images/en/zhenghe/zh_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85350"/>
            <a:ext cx="5029200" cy="2972650"/>
          </a:xfrm>
          <a:prstGeom prst="rect">
            <a:avLst/>
          </a:prstGeom>
          <a:noFill/>
        </p:spPr>
      </p:pic>
      <p:pic>
        <p:nvPicPr>
          <p:cNvPr id="34820" name="Picture 4" descr="http://www.iis.u-tokyo.ac.jp/~fujimori/myhomepage/zheng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886199"/>
            <a:ext cx="4114800" cy="297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329</Words>
  <Application>Microsoft Office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Early Interactions in East Asia </vt:lpstr>
      <vt:lpstr>Bellringer</vt:lpstr>
      <vt:lpstr>I. European Footholds in Asia</vt:lpstr>
      <vt:lpstr>The Portuguese</vt:lpstr>
      <vt:lpstr>The Portuguese</vt:lpstr>
      <vt:lpstr>Slide 6</vt:lpstr>
      <vt:lpstr>The Spanish</vt:lpstr>
      <vt:lpstr>Slide 8</vt:lpstr>
      <vt:lpstr>The Voyages of Zheng He</vt:lpstr>
      <vt:lpstr>Slide 10</vt:lpstr>
      <vt:lpstr>Slide 11</vt:lpstr>
      <vt:lpstr>Slide 12</vt:lpstr>
      <vt:lpstr>Essential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Adam</cp:lastModifiedBy>
  <cp:revision>175</cp:revision>
  <dcterms:created xsi:type="dcterms:W3CDTF">2013-03-18T17:01:34Z</dcterms:created>
  <dcterms:modified xsi:type="dcterms:W3CDTF">2015-08-13T14:40:45Z</dcterms:modified>
</cp:coreProperties>
</file>