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339" r:id="rId4"/>
    <p:sldId id="343" r:id="rId5"/>
    <p:sldId id="380" r:id="rId6"/>
    <p:sldId id="341" r:id="rId7"/>
    <p:sldId id="386" r:id="rId8"/>
    <p:sldId id="381" r:id="rId9"/>
    <p:sldId id="384" r:id="rId10"/>
    <p:sldId id="342" r:id="rId11"/>
    <p:sldId id="382" r:id="rId12"/>
    <p:sldId id="383" r:id="rId13"/>
    <p:sldId id="3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37F50-048F-45C7-B720-D8D6EEE8D53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1DFE029-296C-49B5-82A4-C4F0C89C16FF}">
      <dgm:prSet phldrT="[Text]" phldr="1"/>
      <dgm:spPr/>
      <dgm:t>
        <a:bodyPr/>
        <a:lstStyle/>
        <a:p>
          <a:endParaRPr lang="en-US"/>
        </a:p>
      </dgm:t>
    </dgm:pt>
    <dgm:pt modelId="{33F7C8D4-ED3C-4A85-832E-CB02995B4F8F}" type="parTrans" cxnId="{39426B5E-643A-411F-A1C1-3B9815337F7F}">
      <dgm:prSet/>
      <dgm:spPr/>
      <dgm:t>
        <a:bodyPr/>
        <a:lstStyle/>
        <a:p>
          <a:endParaRPr lang="en-US"/>
        </a:p>
      </dgm:t>
    </dgm:pt>
    <dgm:pt modelId="{D77BB54B-D452-4E07-BA38-3A7A1A98E345}" type="sibTrans" cxnId="{39426B5E-643A-411F-A1C1-3B9815337F7F}">
      <dgm:prSet/>
      <dgm:spPr/>
      <dgm:t>
        <a:bodyPr/>
        <a:lstStyle/>
        <a:p>
          <a:endParaRPr lang="en-US"/>
        </a:p>
      </dgm:t>
    </dgm:pt>
    <dgm:pt modelId="{F9B4696A-CFAA-4206-A6EF-8FEED3207062}">
      <dgm:prSet phldrT="[Text]" phldr="1"/>
      <dgm:spPr/>
      <dgm:t>
        <a:bodyPr/>
        <a:lstStyle/>
        <a:p>
          <a:endParaRPr lang="en-US"/>
        </a:p>
      </dgm:t>
    </dgm:pt>
    <dgm:pt modelId="{0E07815B-E7CB-48CD-8436-D8265143FA29}" type="parTrans" cxnId="{1A768C5A-DE19-4ABB-8B80-81F5D581DF59}">
      <dgm:prSet/>
      <dgm:spPr/>
      <dgm:t>
        <a:bodyPr/>
        <a:lstStyle/>
        <a:p>
          <a:endParaRPr lang="en-US"/>
        </a:p>
      </dgm:t>
    </dgm:pt>
    <dgm:pt modelId="{099668E4-033A-4139-9694-86C9E428F06B}" type="sibTrans" cxnId="{1A768C5A-DE19-4ABB-8B80-81F5D581DF59}">
      <dgm:prSet/>
      <dgm:spPr/>
      <dgm:t>
        <a:bodyPr/>
        <a:lstStyle/>
        <a:p>
          <a:endParaRPr lang="en-US"/>
        </a:p>
      </dgm:t>
    </dgm:pt>
    <dgm:pt modelId="{1DE976DA-5FBE-497D-8B2B-484B1B06BF9A}">
      <dgm:prSet phldrT="[Text]" phldr="1"/>
      <dgm:spPr/>
      <dgm:t>
        <a:bodyPr/>
        <a:lstStyle/>
        <a:p>
          <a:endParaRPr lang="en-US"/>
        </a:p>
      </dgm:t>
    </dgm:pt>
    <dgm:pt modelId="{5CB71128-89C2-4D18-9373-06A782225915}" type="parTrans" cxnId="{5EF23158-2DB9-4787-AA75-BB4C16F27690}">
      <dgm:prSet/>
      <dgm:spPr/>
      <dgm:t>
        <a:bodyPr/>
        <a:lstStyle/>
        <a:p>
          <a:endParaRPr lang="en-US"/>
        </a:p>
      </dgm:t>
    </dgm:pt>
    <dgm:pt modelId="{EADA0D78-87CF-415A-A2D0-AF1F8DF234B3}" type="sibTrans" cxnId="{5EF23158-2DB9-4787-AA75-BB4C16F27690}">
      <dgm:prSet/>
      <dgm:spPr/>
      <dgm:t>
        <a:bodyPr/>
        <a:lstStyle/>
        <a:p>
          <a:endParaRPr lang="en-US"/>
        </a:p>
      </dgm:t>
    </dgm:pt>
    <dgm:pt modelId="{DFF659EE-56CD-4746-876F-AEA83A2568DE}">
      <dgm:prSet/>
      <dgm:spPr/>
      <dgm:t>
        <a:bodyPr/>
        <a:lstStyle/>
        <a:p>
          <a:endParaRPr lang="en-US"/>
        </a:p>
      </dgm:t>
    </dgm:pt>
    <dgm:pt modelId="{672ECC3C-A459-4F10-B9DC-BFE4F91FC1A1}" type="parTrans" cxnId="{B59C0CBA-7949-4771-ADEA-7C5868E4AE25}">
      <dgm:prSet/>
      <dgm:spPr/>
    </dgm:pt>
    <dgm:pt modelId="{7AE72A9D-0FDD-4928-B933-C9746F68C839}" type="sibTrans" cxnId="{B59C0CBA-7949-4771-ADEA-7C5868E4AE25}">
      <dgm:prSet/>
      <dgm:spPr/>
    </dgm:pt>
    <dgm:pt modelId="{B207AFD8-D882-4E83-9631-BC48E88F9879}">
      <dgm:prSet/>
      <dgm:spPr/>
      <dgm:t>
        <a:bodyPr/>
        <a:lstStyle/>
        <a:p>
          <a:endParaRPr lang="en-US"/>
        </a:p>
      </dgm:t>
    </dgm:pt>
    <dgm:pt modelId="{2CB50DF8-5105-4F90-A98C-7CE4BA7E897C}" type="parTrans" cxnId="{CD606367-91AB-448E-93D3-18C10F1C2B0C}">
      <dgm:prSet/>
      <dgm:spPr/>
    </dgm:pt>
    <dgm:pt modelId="{36BC5E7A-F7F6-4242-AB60-32B66CA40E64}" type="sibTrans" cxnId="{CD606367-91AB-448E-93D3-18C10F1C2B0C}">
      <dgm:prSet/>
      <dgm:spPr/>
    </dgm:pt>
    <dgm:pt modelId="{49B0F0DE-B0A7-4653-BE88-433952D01021}">
      <dgm:prSet/>
      <dgm:spPr/>
      <dgm:t>
        <a:bodyPr/>
        <a:lstStyle/>
        <a:p>
          <a:endParaRPr lang="en-US"/>
        </a:p>
      </dgm:t>
    </dgm:pt>
    <dgm:pt modelId="{F2C3F35A-D9CC-443A-99CB-A220B52FCBB8}" type="parTrans" cxnId="{93CC5943-7C20-456A-8784-664115963365}">
      <dgm:prSet/>
      <dgm:spPr/>
    </dgm:pt>
    <dgm:pt modelId="{719A44B9-4D03-47AC-B3C8-6770CC0FCB38}" type="sibTrans" cxnId="{93CC5943-7C20-456A-8784-664115963365}">
      <dgm:prSet/>
      <dgm:spPr/>
    </dgm:pt>
    <dgm:pt modelId="{9464AED9-B4BA-45F3-B3E6-9820D15C474B}">
      <dgm:prSet/>
      <dgm:spPr/>
      <dgm:t>
        <a:bodyPr/>
        <a:lstStyle/>
        <a:p>
          <a:endParaRPr lang="en-US"/>
        </a:p>
      </dgm:t>
    </dgm:pt>
    <dgm:pt modelId="{B4FED41B-71B0-4EDB-9571-280C55F3A045}" type="parTrans" cxnId="{73B674D8-B5C8-436C-A94A-440744549750}">
      <dgm:prSet/>
      <dgm:spPr/>
    </dgm:pt>
    <dgm:pt modelId="{EB215544-13D7-4BCC-96E6-95F107C1B8CC}" type="sibTrans" cxnId="{73B674D8-B5C8-436C-A94A-440744549750}">
      <dgm:prSet/>
      <dgm:spPr/>
    </dgm:pt>
    <dgm:pt modelId="{B6E35496-6700-4E6A-BF00-E28DA019D887}">
      <dgm:prSet/>
      <dgm:spPr/>
      <dgm:t>
        <a:bodyPr/>
        <a:lstStyle/>
        <a:p>
          <a:endParaRPr lang="en-US"/>
        </a:p>
      </dgm:t>
    </dgm:pt>
    <dgm:pt modelId="{F32C97B3-4862-4144-94D6-4806FB15F72C}" type="parTrans" cxnId="{4D8F644D-41BE-462E-813D-474CED336B07}">
      <dgm:prSet/>
      <dgm:spPr/>
    </dgm:pt>
    <dgm:pt modelId="{0BFEBDBC-00A9-4ED5-8E76-5D56BF0BF5A8}" type="sibTrans" cxnId="{4D8F644D-41BE-462E-813D-474CED336B07}">
      <dgm:prSet/>
      <dgm:spPr/>
    </dgm:pt>
    <dgm:pt modelId="{A3B620F0-7334-4C3B-B5C8-C9BF6C607577}" type="pres">
      <dgm:prSet presAssocID="{F1A37F50-048F-45C7-B720-D8D6EEE8D530}" presName="Name0" presStyleCnt="0">
        <dgm:presLayoutVars>
          <dgm:dir/>
          <dgm:animLvl val="lvl"/>
          <dgm:resizeHandles val="exact"/>
        </dgm:presLayoutVars>
      </dgm:prSet>
      <dgm:spPr/>
    </dgm:pt>
    <dgm:pt modelId="{2009F553-8E1A-4E0F-84D2-E8488FE00A15}" type="pres">
      <dgm:prSet presAssocID="{E1DFE029-296C-49B5-82A4-C4F0C89C16FF}" presName="Name8" presStyleCnt="0"/>
      <dgm:spPr/>
    </dgm:pt>
    <dgm:pt modelId="{F792ACE4-68E3-44AF-A6FF-695DA8B9C963}" type="pres">
      <dgm:prSet presAssocID="{E1DFE029-296C-49B5-82A4-C4F0C89C16FF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7948E-1F06-460B-85BC-CA21EEA54BD5}" type="pres">
      <dgm:prSet presAssocID="{E1DFE029-296C-49B5-82A4-C4F0C89C16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6AE88-62E5-4CAB-B067-7C60A6835B47}" type="pres">
      <dgm:prSet presAssocID="{F9B4696A-CFAA-4206-A6EF-8FEED3207062}" presName="Name8" presStyleCnt="0"/>
      <dgm:spPr/>
    </dgm:pt>
    <dgm:pt modelId="{EF55726C-A0A4-477F-821F-BA32DEB4BD72}" type="pres">
      <dgm:prSet presAssocID="{F9B4696A-CFAA-4206-A6EF-8FEED3207062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F1D4F-8B52-430E-8105-956F5E7C9DE9}" type="pres">
      <dgm:prSet presAssocID="{F9B4696A-CFAA-4206-A6EF-8FEED32070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66427-0AFD-41D8-9EDF-22E2A70E22D7}" type="pres">
      <dgm:prSet presAssocID="{DFF659EE-56CD-4746-876F-AEA83A2568DE}" presName="Name8" presStyleCnt="0"/>
      <dgm:spPr/>
    </dgm:pt>
    <dgm:pt modelId="{0C8B2977-DFFA-464A-B7C9-5AD2A9A5CD92}" type="pres">
      <dgm:prSet presAssocID="{DFF659EE-56CD-4746-876F-AEA83A2568DE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DF291-AAC4-40F3-A733-EBBD56599ED7}" type="pres">
      <dgm:prSet presAssocID="{DFF659EE-56CD-4746-876F-AEA83A2568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58657-9580-4E6A-AD31-4F55F2E12F7D}" type="pres">
      <dgm:prSet presAssocID="{B207AFD8-D882-4E83-9631-BC48E88F9879}" presName="Name8" presStyleCnt="0"/>
      <dgm:spPr/>
    </dgm:pt>
    <dgm:pt modelId="{0ACE2BA1-7910-4A50-BC6B-787F279E2911}" type="pres">
      <dgm:prSet presAssocID="{B207AFD8-D882-4E83-9631-BC48E88F9879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D6B66-7923-4BAA-9239-71D9CF8BCC8E}" type="pres">
      <dgm:prSet presAssocID="{B207AFD8-D882-4E83-9631-BC48E88F98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954F0-C8EB-4D49-B178-85E2C6AD9557}" type="pres">
      <dgm:prSet presAssocID="{49B0F0DE-B0A7-4653-BE88-433952D01021}" presName="Name8" presStyleCnt="0"/>
      <dgm:spPr/>
    </dgm:pt>
    <dgm:pt modelId="{0127B2CD-73E3-4AE3-9355-7E2B2F6EE025}" type="pres">
      <dgm:prSet presAssocID="{49B0F0DE-B0A7-4653-BE88-433952D01021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1DD75-EAC7-4EBC-8ACE-F7F262E3F3C4}" type="pres">
      <dgm:prSet presAssocID="{49B0F0DE-B0A7-4653-BE88-433952D010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D6F4F-3A06-46D8-826E-B42479B6CBB2}" type="pres">
      <dgm:prSet presAssocID="{9464AED9-B4BA-45F3-B3E6-9820D15C474B}" presName="Name8" presStyleCnt="0"/>
      <dgm:spPr/>
    </dgm:pt>
    <dgm:pt modelId="{FE6CB0A6-E927-466D-984C-A33F80F047D9}" type="pres">
      <dgm:prSet presAssocID="{9464AED9-B4BA-45F3-B3E6-9820D15C474B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F2F00-BC50-4E7B-AC1A-54ADBA93EEDC}" type="pres">
      <dgm:prSet presAssocID="{9464AED9-B4BA-45F3-B3E6-9820D15C47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D5FAB-2E1D-484A-9507-A697A92EAF42}" type="pres">
      <dgm:prSet presAssocID="{B6E35496-6700-4E6A-BF00-E28DA019D887}" presName="Name8" presStyleCnt="0"/>
      <dgm:spPr/>
    </dgm:pt>
    <dgm:pt modelId="{A1C95D39-162C-4091-BAEA-9D3D2E19FC46}" type="pres">
      <dgm:prSet presAssocID="{B6E35496-6700-4E6A-BF00-E28DA019D887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EAC6A-C762-4315-B2B5-86C4D4C42923}" type="pres">
      <dgm:prSet presAssocID="{B6E35496-6700-4E6A-BF00-E28DA019D88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56E8B-A029-469D-B068-699EF6837D1D}" type="pres">
      <dgm:prSet presAssocID="{1DE976DA-5FBE-497D-8B2B-484B1B06BF9A}" presName="Name8" presStyleCnt="0"/>
      <dgm:spPr/>
    </dgm:pt>
    <dgm:pt modelId="{706F4D0C-19DE-4140-8319-E3D3EC75C820}" type="pres">
      <dgm:prSet presAssocID="{1DE976DA-5FBE-497D-8B2B-484B1B06BF9A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4650-17AF-474F-BC08-115D15783837}" type="pres">
      <dgm:prSet presAssocID="{1DE976DA-5FBE-497D-8B2B-484B1B06BF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29C2C6-9814-4EFA-83B8-D23724D951F1}" type="presOf" srcId="{9464AED9-B4BA-45F3-B3E6-9820D15C474B}" destId="{09CF2F00-BC50-4E7B-AC1A-54ADBA93EEDC}" srcOrd="1" destOrd="0" presId="urn:microsoft.com/office/officeart/2005/8/layout/pyramid1"/>
    <dgm:cxn modelId="{B8215A9D-8280-4287-8992-E9367DA9965B}" type="presOf" srcId="{DFF659EE-56CD-4746-876F-AEA83A2568DE}" destId="{E21DF291-AAC4-40F3-A733-EBBD56599ED7}" srcOrd="1" destOrd="0" presId="urn:microsoft.com/office/officeart/2005/8/layout/pyramid1"/>
    <dgm:cxn modelId="{BC5CA9D2-C3B6-4D15-9903-98FE15DD8EDD}" type="presOf" srcId="{1DE976DA-5FBE-497D-8B2B-484B1B06BF9A}" destId="{706F4D0C-19DE-4140-8319-E3D3EC75C820}" srcOrd="0" destOrd="0" presId="urn:microsoft.com/office/officeart/2005/8/layout/pyramid1"/>
    <dgm:cxn modelId="{73B674D8-B5C8-436C-A94A-440744549750}" srcId="{F1A37F50-048F-45C7-B720-D8D6EEE8D530}" destId="{9464AED9-B4BA-45F3-B3E6-9820D15C474B}" srcOrd="5" destOrd="0" parTransId="{B4FED41B-71B0-4EDB-9571-280C55F3A045}" sibTransId="{EB215544-13D7-4BCC-96E6-95F107C1B8CC}"/>
    <dgm:cxn modelId="{50C9AFD7-34B0-4842-8086-A2C3F13F9907}" type="presOf" srcId="{F9B4696A-CFAA-4206-A6EF-8FEED3207062}" destId="{EF55726C-A0A4-477F-821F-BA32DEB4BD72}" srcOrd="0" destOrd="0" presId="urn:microsoft.com/office/officeart/2005/8/layout/pyramid1"/>
    <dgm:cxn modelId="{39426B5E-643A-411F-A1C1-3B9815337F7F}" srcId="{F1A37F50-048F-45C7-B720-D8D6EEE8D530}" destId="{E1DFE029-296C-49B5-82A4-C4F0C89C16FF}" srcOrd="0" destOrd="0" parTransId="{33F7C8D4-ED3C-4A85-832E-CB02995B4F8F}" sibTransId="{D77BB54B-D452-4E07-BA38-3A7A1A98E345}"/>
    <dgm:cxn modelId="{B59C0CBA-7949-4771-ADEA-7C5868E4AE25}" srcId="{F1A37F50-048F-45C7-B720-D8D6EEE8D530}" destId="{DFF659EE-56CD-4746-876F-AEA83A2568DE}" srcOrd="2" destOrd="0" parTransId="{672ECC3C-A459-4F10-B9DC-BFE4F91FC1A1}" sibTransId="{7AE72A9D-0FDD-4928-B933-C9746F68C839}"/>
    <dgm:cxn modelId="{33896326-FC31-44B0-99BC-89E798119293}" type="presOf" srcId="{F9B4696A-CFAA-4206-A6EF-8FEED3207062}" destId="{405F1D4F-8B52-430E-8105-956F5E7C9DE9}" srcOrd="1" destOrd="0" presId="urn:microsoft.com/office/officeart/2005/8/layout/pyramid1"/>
    <dgm:cxn modelId="{88FC6EA7-D48B-4C31-8DDD-AC72E23CD488}" type="presOf" srcId="{1DE976DA-5FBE-497D-8B2B-484B1B06BF9A}" destId="{414A4650-17AF-474F-BC08-115D15783837}" srcOrd="1" destOrd="0" presId="urn:microsoft.com/office/officeart/2005/8/layout/pyramid1"/>
    <dgm:cxn modelId="{AA13F222-556E-4AE5-B135-9A91C185BCE3}" type="presOf" srcId="{49B0F0DE-B0A7-4653-BE88-433952D01021}" destId="{0127B2CD-73E3-4AE3-9355-7E2B2F6EE025}" srcOrd="0" destOrd="0" presId="urn:microsoft.com/office/officeart/2005/8/layout/pyramid1"/>
    <dgm:cxn modelId="{AD312C99-17F6-49E2-BEF9-A52782CB9622}" type="presOf" srcId="{E1DFE029-296C-49B5-82A4-C4F0C89C16FF}" destId="{F792ACE4-68E3-44AF-A6FF-695DA8B9C963}" srcOrd="0" destOrd="0" presId="urn:microsoft.com/office/officeart/2005/8/layout/pyramid1"/>
    <dgm:cxn modelId="{4D8F644D-41BE-462E-813D-474CED336B07}" srcId="{F1A37F50-048F-45C7-B720-D8D6EEE8D530}" destId="{B6E35496-6700-4E6A-BF00-E28DA019D887}" srcOrd="6" destOrd="0" parTransId="{F32C97B3-4862-4144-94D6-4806FB15F72C}" sibTransId="{0BFEBDBC-00A9-4ED5-8E76-5D56BF0BF5A8}"/>
    <dgm:cxn modelId="{1A768C5A-DE19-4ABB-8B80-81F5D581DF59}" srcId="{F1A37F50-048F-45C7-B720-D8D6EEE8D530}" destId="{F9B4696A-CFAA-4206-A6EF-8FEED3207062}" srcOrd="1" destOrd="0" parTransId="{0E07815B-E7CB-48CD-8436-D8265143FA29}" sibTransId="{099668E4-033A-4139-9694-86C9E428F06B}"/>
    <dgm:cxn modelId="{6A85EF31-13B9-417E-9E85-9137BEDA7069}" type="presOf" srcId="{B207AFD8-D882-4E83-9631-BC48E88F9879}" destId="{8A7D6B66-7923-4BAA-9239-71D9CF8BCC8E}" srcOrd="1" destOrd="0" presId="urn:microsoft.com/office/officeart/2005/8/layout/pyramid1"/>
    <dgm:cxn modelId="{9F2B8943-64AA-4A12-BAE5-94D400564AF3}" type="presOf" srcId="{B6E35496-6700-4E6A-BF00-E28DA019D887}" destId="{FEFEAC6A-C762-4315-B2B5-86C4D4C42923}" srcOrd="1" destOrd="0" presId="urn:microsoft.com/office/officeart/2005/8/layout/pyramid1"/>
    <dgm:cxn modelId="{5EF23158-2DB9-4787-AA75-BB4C16F27690}" srcId="{F1A37F50-048F-45C7-B720-D8D6EEE8D530}" destId="{1DE976DA-5FBE-497D-8B2B-484B1B06BF9A}" srcOrd="7" destOrd="0" parTransId="{5CB71128-89C2-4D18-9373-06A782225915}" sibTransId="{EADA0D78-87CF-415A-A2D0-AF1F8DF234B3}"/>
    <dgm:cxn modelId="{93CC5943-7C20-456A-8784-664115963365}" srcId="{F1A37F50-048F-45C7-B720-D8D6EEE8D530}" destId="{49B0F0DE-B0A7-4653-BE88-433952D01021}" srcOrd="4" destOrd="0" parTransId="{F2C3F35A-D9CC-443A-99CB-A220B52FCBB8}" sibTransId="{719A44B9-4D03-47AC-B3C8-6770CC0FCB38}"/>
    <dgm:cxn modelId="{F3EA339E-CF8D-435D-9BCA-B61EFCABA1D6}" type="presOf" srcId="{E1DFE029-296C-49B5-82A4-C4F0C89C16FF}" destId="{06E7948E-1F06-460B-85BC-CA21EEA54BD5}" srcOrd="1" destOrd="0" presId="urn:microsoft.com/office/officeart/2005/8/layout/pyramid1"/>
    <dgm:cxn modelId="{9EFBB56B-9D6A-4A7F-946A-85C7330199EC}" type="presOf" srcId="{9464AED9-B4BA-45F3-B3E6-9820D15C474B}" destId="{FE6CB0A6-E927-466D-984C-A33F80F047D9}" srcOrd="0" destOrd="0" presId="urn:microsoft.com/office/officeart/2005/8/layout/pyramid1"/>
    <dgm:cxn modelId="{C430E1D6-97B6-4A7A-82C4-701F3E7E6CC2}" type="presOf" srcId="{DFF659EE-56CD-4746-876F-AEA83A2568DE}" destId="{0C8B2977-DFFA-464A-B7C9-5AD2A9A5CD92}" srcOrd="0" destOrd="0" presId="urn:microsoft.com/office/officeart/2005/8/layout/pyramid1"/>
    <dgm:cxn modelId="{F4BE8701-A78A-4529-B3A9-F6BF27E99DFF}" type="presOf" srcId="{49B0F0DE-B0A7-4653-BE88-433952D01021}" destId="{BC01DD75-EAC7-4EBC-8ACE-F7F262E3F3C4}" srcOrd="1" destOrd="0" presId="urn:microsoft.com/office/officeart/2005/8/layout/pyramid1"/>
    <dgm:cxn modelId="{CD606367-91AB-448E-93D3-18C10F1C2B0C}" srcId="{F1A37F50-048F-45C7-B720-D8D6EEE8D530}" destId="{B207AFD8-D882-4E83-9631-BC48E88F9879}" srcOrd="3" destOrd="0" parTransId="{2CB50DF8-5105-4F90-A98C-7CE4BA7E897C}" sibTransId="{36BC5E7A-F7F6-4242-AB60-32B66CA40E64}"/>
    <dgm:cxn modelId="{DA8B1F22-754C-4F36-B3CC-E0997F3CD7DE}" type="presOf" srcId="{B207AFD8-D882-4E83-9631-BC48E88F9879}" destId="{0ACE2BA1-7910-4A50-BC6B-787F279E2911}" srcOrd="0" destOrd="0" presId="urn:microsoft.com/office/officeart/2005/8/layout/pyramid1"/>
    <dgm:cxn modelId="{5BB8AC82-3598-481B-9763-7917EB476D81}" type="presOf" srcId="{F1A37F50-048F-45C7-B720-D8D6EEE8D530}" destId="{A3B620F0-7334-4C3B-B5C8-C9BF6C607577}" srcOrd="0" destOrd="0" presId="urn:microsoft.com/office/officeart/2005/8/layout/pyramid1"/>
    <dgm:cxn modelId="{58DC01E7-71A4-433E-93B4-BC3887E768CB}" type="presOf" srcId="{B6E35496-6700-4E6A-BF00-E28DA019D887}" destId="{A1C95D39-162C-4091-BAEA-9D3D2E19FC46}" srcOrd="0" destOrd="0" presId="urn:microsoft.com/office/officeart/2005/8/layout/pyramid1"/>
    <dgm:cxn modelId="{1B99D47C-BC49-4F97-979E-25945D793F94}" type="presParOf" srcId="{A3B620F0-7334-4C3B-B5C8-C9BF6C607577}" destId="{2009F553-8E1A-4E0F-84D2-E8488FE00A15}" srcOrd="0" destOrd="0" presId="urn:microsoft.com/office/officeart/2005/8/layout/pyramid1"/>
    <dgm:cxn modelId="{D4A27D53-A108-4202-9D57-0BF946FBEBEB}" type="presParOf" srcId="{2009F553-8E1A-4E0F-84D2-E8488FE00A15}" destId="{F792ACE4-68E3-44AF-A6FF-695DA8B9C963}" srcOrd="0" destOrd="0" presId="urn:microsoft.com/office/officeart/2005/8/layout/pyramid1"/>
    <dgm:cxn modelId="{FAD75853-8459-4EE1-B3D8-64728E6A198D}" type="presParOf" srcId="{2009F553-8E1A-4E0F-84D2-E8488FE00A15}" destId="{06E7948E-1F06-460B-85BC-CA21EEA54BD5}" srcOrd="1" destOrd="0" presId="urn:microsoft.com/office/officeart/2005/8/layout/pyramid1"/>
    <dgm:cxn modelId="{C3E95B7B-422C-4C6D-AD23-F6C6708852C0}" type="presParOf" srcId="{A3B620F0-7334-4C3B-B5C8-C9BF6C607577}" destId="{FBC6AE88-62E5-4CAB-B067-7C60A6835B47}" srcOrd="1" destOrd="0" presId="urn:microsoft.com/office/officeart/2005/8/layout/pyramid1"/>
    <dgm:cxn modelId="{95409A0C-0634-4376-91A8-40125AA8018D}" type="presParOf" srcId="{FBC6AE88-62E5-4CAB-B067-7C60A6835B47}" destId="{EF55726C-A0A4-477F-821F-BA32DEB4BD72}" srcOrd="0" destOrd="0" presId="urn:microsoft.com/office/officeart/2005/8/layout/pyramid1"/>
    <dgm:cxn modelId="{0B26E320-1E8C-4C48-AE80-7B1868B5E006}" type="presParOf" srcId="{FBC6AE88-62E5-4CAB-B067-7C60A6835B47}" destId="{405F1D4F-8B52-430E-8105-956F5E7C9DE9}" srcOrd="1" destOrd="0" presId="urn:microsoft.com/office/officeart/2005/8/layout/pyramid1"/>
    <dgm:cxn modelId="{7D9BE20E-691F-4DA9-8099-DE92DB3B93AB}" type="presParOf" srcId="{A3B620F0-7334-4C3B-B5C8-C9BF6C607577}" destId="{DAB66427-0AFD-41D8-9EDF-22E2A70E22D7}" srcOrd="2" destOrd="0" presId="urn:microsoft.com/office/officeart/2005/8/layout/pyramid1"/>
    <dgm:cxn modelId="{97E5A580-C0C5-4A92-8379-8F76871468A2}" type="presParOf" srcId="{DAB66427-0AFD-41D8-9EDF-22E2A70E22D7}" destId="{0C8B2977-DFFA-464A-B7C9-5AD2A9A5CD92}" srcOrd="0" destOrd="0" presId="urn:microsoft.com/office/officeart/2005/8/layout/pyramid1"/>
    <dgm:cxn modelId="{847F2973-C46C-4B7A-A068-0FDDB45CFED0}" type="presParOf" srcId="{DAB66427-0AFD-41D8-9EDF-22E2A70E22D7}" destId="{E21DF291-AAC4-40F3-A733-EBBD56599ED7}" srcOrd="1" destOrd="0" presId="urn:microsoft.com/office/officeart/2005/8/layout/pyramid1"/>
    <dgm:cxn modelId="{FDE69527-35D1-4BC3-872E-4757F60E6F2A}" type="presParOf" srcId="{A3B620F0-7334-4C3B-B5C8-C9BF6C607577}" destId="{65258657-9580-4E6A-AD31-4F55F2E12F7D}" srcOrd="3" destOrd="0" presId="urn:microsoft.com/office/officeart/2005/8/layout/pyramid1"/>
    <dgm:cxn modelId="{F136B257-0620-4603-9DDC-076E432E27B3}" type="presParOf" srcId="{65258657-9580-4E6A-AD31-4F55F2E12F7D}" destId="{0ACE2BA1-7910-4A50-BC6B-787F279E2911}" srcOrd="0" destOrd="0" presId="urn:microsoft.com/office/officeart/2005/8/layout/pyramid1"/>
    <dgm:cxn modelId="{CC1FF540-6D19-482E-8781-194242988943}" type="presParOf" srcId="{65258657-9580-4E6A-AD31-4F55F2E12F7D}" destId="{8A7D6B66-7923-4BAA-9239-71D9CF8BCC8E}" srcOrd="1" destOrd="0" presId="urn:microsoft.com/office/officeart/2005/8/layout/pyramid1"/>
    <dgm:cxn modelId="{2DBB0B20-47B4-416B-9F82-8AB097EAAC63}" type="presParOf" srcId="{A3B620F0-7334-4C3B-B5C8-C9BF6C607577}" destId="{124954F0-C8EB-4D49-B178-85E2C6AD9557}" srcOrd="4" destOrd="0" presId="urn:microsoft.com/office/officeart/2005/8/layout/pyramid1"/>
    <dgm:cxn modelId="{EC035A0C-3349-496C-B0AA-F2D68DE69656}" type="presParOf" srcId="{124954F0-C8EB-4D49-B178-85E2C6AD9557}" destId="{0127B2CD-73E3-4AE3-9355-7E2B2F6EE025}" srcOrd="0" destOrd="0" presId="urn:microsoft.com/office/officeart/2005/8/layout/pyramid1"/>
    <dgm:cxn modelId="{ECA9FE2E-8B90-4B95-918F-E79AF8799081}" type="presParOf" srcId="{124954F0-C8EB-4D49-B178-85E2C6AD9557}" destId="{BC01DD75-EAC7-4EBC-8ACE-F7F262E3F3C4}" srcOrd="1" destOrd="0" presId="urn:microsoft.com/office/officeart/2005/8/layout/pyramid1"/>
    <dgm:cxn modelId="{E21A0AF6-88A2-43DE-895C-E00848CB39D0}" type="presParOf" srcId="{A3B620F0-7334-4C3B-B5C8-C9BF6C607577}" destId="{3DED6F4F-3A06-46D8-826E-B42479B6CBB2}" srcOrd="5" destOrd="0" presId="urn:microsoft.com/office/officeart/2005/8/layout/pyramid1"/>
    <dgm:cxn modelId="{2207A096-5887-4C7B-A77B-07F242060947}" type="presParOf" srcId="{3DED6F4F-3A06-46D8-826E-B42479B6CBB2}" destId="{FE6CB0A6-E927-466D-984C-A33F80F047D9}" srcOrd="0" destOrd="0" presId="urn:microsoft.com/office/officeart/2005/8/layout/pyramid1"/>
    <dgm:cxn modelId="{64F3FA1E-C570-4022-8319-9B15A78272D3}" type="presParOf" srcId="{3DED6F4F-3A06-46D8-826E-B42479B6CBB2}" destId="{09CF2F00-BC50-4E7B-AC1A-54ADBA93EEDC}" srcOrd="1" destOrd="0" presId="urn:microsoft.com/office/officeart/2005/8/layout/pyramid1"/>
    <dgm:cxn modelId="{51C8248B-1014-4751-B396-8C94AD92520D}" type="presParOf" srcId="{A3B620F0-7334-4C3B-B5C8-C9BF6C607577}" destId="{D99D5FAB-2E1D-484A-9507-A697A92EAF42}" srcOrd="6" destOrd="0" presId="urn:microsoft.com/office/officeart/2005/8/layout/pyramid1"/>
    <dgm:cxn modelId="{7040283E-EB62-4702-8097-5E9FAFACA038}" type="presParOf" srcId="{D99D5FAB-2E1D-484A-9507-A697A92EAF42}" destId="{A1C95D39-162C-4091-BAEA-9D3D2E19FC46}" srcOrd="0" destOrd="0" presId="urn:microsoft.com/office/officeart/2005/8/layout/pyramid1"/>
    <dgm:cxn modelId="{2E012C62-17B5-49D6-A8B6-8CE6A4951A70}" type="presParOf" srcId="{D99D5FAB-2E1D-484A-9507-A697A92EAF42}" destId="{FEFEAC6A-C762-4315-B2B5-86C4D4C42923}" srcOrd="1" destOrd="0" presId="urn:microsoft.com/office/officeart/2005/8/layout/pyramid1"/>
    <dgm:cxn modelId="{8708FAEA-67C5-45C2-BAA1-A604913722CB}" type="presParOf" srcId="{A3B620F0-7334-4C3B-B5C8-C9BF6C607577}" destId="{08A56E8B-A029-469D-B068-699EF6837D1D}" srcOrd="7" destOrd="0" presId="urn:microsoft.com/office/officeart/2005/8/layout/pyramid1"/>
    <dgm:cxn modelId="{2F255CB1-BD28-4D49-A8EC-D67AF7ED2201}" type="presParOf" srcId="{08A56E8B-A029-469D-B068-699EF6837D1D}" destId="{706F4D0C-19DE-4140-8319-E3D3EC75C820}" srcOrd="0" destOrd="0" presId="urn:microsoft.com/office/officeart/2005/8/layout/pyramid1"/>
    <dgm:cxn modelId="{64856337-B314-43F0-A638-2397FE74E205}" type="presParOf" srcId="{08A56E8B-A029-469D-B068-699EF6837D1D}" destId="{414A4650-17AF-474F-BC08-115D1578383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92ACE4-68E3-44AF-A6FF-695DA8B9C963}">
      <dsp:nvSpPr>
        <dsp:cNvPr id="0" name=""/>
        <dsp:cNvSpPr/>
      </dsp:nvSpPr>
      <dsp:spPr>
        <a:xfrm>
          <a:off x="3600449" y="0"/>
          <a:ext cx="1028700" cy="565745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600449" y="0"/>
        <a:ext cx="1028700" cy="565745"/>
      </dsp:txXfrm>
    </dsp:sp>
    <dsp:sp modelId="{EF55726C-A0A4-477F-821F-BA32DEB4BD72}">
      <dsp:nvSpPr>
        <dsp:cNvPr id="0" name=""/>
        <dsp:cNvSpPr/>
      </dsp:nvSpPr>
      <dsp:spPr>
        <a:xfrm>
          <a:off x="3086099" y="565745"/>
          <a:ext cx="2057400" cy="565745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3446145" y="565745"/>
        <a:ext cx="1337310" cy="565745"/>
      </dsp:txXfrm>
    </dsp:sp>
    <dsp:sp modelId="{0C8B2977-DFFA-464A-B7C9-5AD2A9A5CD92}">
      <dsp:nvSpPr>
        <dsp:cNvPr id="0" name=""/>
        <dsp:cNvSpPr/>
      </dsp:nvSpPr>
      <dsp:spPr>
        <a:xfrm>
          <a:off x="2571750" y="1131490"/>
          <a:ext cx="3086100" cy="565745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3111817" y="1131490"/>
        <a:ext cx="2005965" cy="565745"/>
      </dsp:txXfrm>
    </dsp:sp>
    <dsp:sp modelId="{0ACE2BA1-7910-4A50-BC6B-787F279E2911}">
      <dsp:nvSpPr>
        <dsp:cNvPr id="0" name=""/>
        <dsp:cNvSpPr/>
      </dsp:nvSpPr>
      <dsp:spPr>
        <a:xfrm>
          <a:off x="2057399" y="1697236"/>
          <a:ext cx="4114800" cy="565745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2777489" y="1697236"/>
        <a:ext cx="2674620" cy="565745"/>
      </dsp:txXfrm>
    </dsp:sp>
    <dsp:sp modelId="{0127B2CD-73E3-4AE3-9355-7E2B2F6EE025}">
      <dsp:nvSpPr>
        <dsp:cNvPr id="0" name=""/>
        <dsp:cNvSpPr/>
      </dsp:nvSpPr>
      <dsp:spPr>
        <a:xfrm>
          <a:off x="1543049" y="2262981"/>
          <a:ext cx="5143500" cy="565745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2443162" y="2262981"/>
        <a:ext cx="3343275" cy="565745"/>
      </dsp:txXfrm>
    </dsp:sp>
    <dsp:sp modelId="{FE6CB0A6-E927-466D-984C-A33F80F047D9}">
      <dsp:nvSpPr>
        <dsp:cNvPr id="0" name=""/>
        <dsp:cNvSpPr/>
      </dsp:nvSpPr>
      <dsp:spPr>
        <a:xfrm>
          <a:off x="1028699" y="2828726"/>
          <a:ext cx="6172200" cy="565745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2108834" y="2828726"/>
        <a:ext cx="4011930" cy="565745"/>
      </dsp:txXfrm>
    </dsp:sp>
    <dsp:sp modelId="{A1C95D39-162C-4091-BAEA-9D3D2E19FC46}">
      <dsp:nvSpPr>
        <dsp:cNvPr id="0" name=""/>
        <dsp:cNvSpPr/>
      </dsp:nvSpPr>
      <dsp:spPr>
        <a:xfrm>
          <a:off x="514349" y="3394472"/>
          <a:ext cx="7200900" cy="565745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1774507" y="3394472"/>
        <a:ext cx="4680585" cy="565745"/>
      </dsp:txXfrm>
    </dsp:sp>
    <dsp:sp modelId="{706F4D0C-19DE-4140-8319-E3D3EC75C820}">
      <dsp:nvSpPr>
        <dsp:cNvPr id="0" name=""/>
        <dsp:cNvSpPr/>
      </dsp:nvSpPr>
      <dsp:spPr>
        <a:xfrm>
          <a:off x="0" y="3960217"/>
          <a:ext cx="8229600" cy="565745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1440179" y="3960217"/>
        <a:ext cx="5349240" cy="56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-MQ5dL9cQX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pPr algn="r"/>
            <a:r>
              <a:rPr lang="en-US" dirty="0" smtClean="0"/>
              <a:t>Egyptian Civilization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467600" cy="1752600"/>
          </a:xfrm>
        </p:spPr>
        <p:txBody>
          <a:bodyPr/>
          <a:lstStyle/>
          <a:p>
            <a:pPr algn="r"/>
            <a:r>
              <a:rPr lang="en-US" dirty="0" smtClean="0"/>
              <a:t>Global History and Geography I</a:t>
            </a:r>
          </a:p>
          <a:p>
            <a:pPr algn="r"/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47106" name="Picture 2" descr="http://resources.woodlands-junior.kent.sch.uk/homework/egypt/images/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733800"/>
            <a:ext cx="4810125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62484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IV. Learning, Art, and Literature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867400" cy="5257800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US" u="sng" dirty="0" smtClean="0"/>
              <a:t>Scribes</a:t>
            </a:r>
            <a:r>
              <a:rPr lang="en-US" dirty="0" smtClean="0"/>
              <a:t> were extremely important. </a:t>
            </a:r>
          </a:p>
          <a:p>
            <a:pPr marL="914400" lvl="1" indent="-514350"/>
            <a:r>
              <a:rPr lang="en-US" u="sng" dirty="0" smtClean="0"/>
              <a:t>Hieroglyphics</a:t>
            </a:r>
            <a:r>
              <a:rPr lang="en-US" dirty="0" smtClean="0"/>
              <a:t>: symbol language of ancient Egypt</a:t>
            </a:r>
          </a:p>
          <a:p>
            <a:pPr marL="914400" lvl="1" indent="-514350"/>
            <a:r>
              <a:rPr lang="en-US" u="sng" dirty="0" smtClean="0"/>
              <a:t>Papyrus</a:t>
            </a:r>
            <a:r>
              <a:rPr lang="en-US" dirty="0" smtClean="0"/>
              <a:t>: paper made from papyrus reed that grew along the Nile. </a:t>
            </a:r>
          </a:p>
          <a:p>
            <a:pPr marL="514350" indent="-514350"/>
            <a:r>
              <a:rPr lang="en-US" dirty="0" smtClean="0"/>
              <a:t>Many cultural advancements in medicine and science. (Surgery – anatomy)</a:t>
            </a:r>
          </a:p>
          <a:p>
            <a:pPr marL="514350" indent="-514350"/>
            <a:r>
              <a:rPr lang="en-US" dirty="0" smtClean="0"/>
              <a:t>Egyptian art and literature was significant, allowing historians to learn about the culture.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80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00200"/>
            <a:ext cx="3200400" cy="4525963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Rosetta Stone</a:t>
            </a:r>
          </a:p>
          <a:p>
            <a:r>
              <a:rPr lang="en-US" dirty="0" smtClean="0"/>
              <a:t>Three written languages</a:t>
            </a:r>
          </a:p>
          <a:p>
            <a:pPr lvl="1"/>
            <a:r>
              <a:rPr lang="en-US" dirty="0" smtClean="0"/>
              <a:t>Hieroglyphics</a:t>
            </a:r>
          </a:p>
          <a:p>
            <a:pPr lvl="1"/>
            <a:r>
              <a:rPr lang="en-US" dirty="0" smtClean="0"/>
              <a:t>Demotic</a:t>
            </a:r>
          </a:p>
          <a:p>
            <a:pPr lvl="1"/>
            <a:r>
              <a:rPr lang="en-US" dirty="0" smtClean="0"/>
              <a:t>Ancient Greek</a:t>
            </a:r>
          </a:p>
          <a:p>
            <a:r>
              <a:rPr lang="en-US" dirty="0" smtClean="0"/>
              <a:t>Allowed for the learning of Egyptian writing</a:t>
            </a:r>
            <a:endParaRPr lang="en-US" dirty="0"/>
          </a:p>
        </p:txBody>
      </p:sp>
      <p:pic>
        <p:nvPicPr>
          <p:cNvPr id="22530" name="Picture 2" descr="http://liology.files.wordpress.com/2010/01/rosetta-ston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498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Essential </a:t>
            </a:r>
            <a:r>
              <a:rPr lang="en-US" dirty="0"/>
              <a:t>Question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How did Egyptian contributions allow historians to learn about their lives?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eb000.greece.k12.ny.us/SocialStudiesResources/Social_Studies_Resources/GHG_Documents/RoyalTombs-01.01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2514600" y="5334000"/>
            <a:ext cx="381000" cy="381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1"/>
            <a:ext cx="5562600" cy="1752599"/>
          </a:xfrm>
        </p:spPr>
        <p:txBody>
          <a:bodyPr/>
          <a:lstStyle/>
          <a:p>
            <a:r>
              <a:rPr lang="en-US" dirty="0" smtClean="0"/>
              <a:t>What is a social structure? Do we have one in our society today?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0400" y="32766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4200" y="4495800"/>
            <a:ext cx="60198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How did Egyptian contributions allow historians to learn about their lives?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I. Egyptian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5720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u="sng" dirty="0" smtClean="0"/>
              <a:t>Polytheistic</a:t>
            </a:r>
          </a:p>
          <a:p>
            <a:pPr marL="514350" indent="-514350"/>
            <a:r>
              <a:rPr lang="en-US" sz="2800" dirty="0" err="1" smtClean="0"/>
              <a:t>Amon</a:t>
            </a:r>
            <a:r>
              <a:rPr lang="en-US" sz="2800" dirty="0" smtClean="0"/>
              <a:t>-Re: chief god, linked to the Pharaoh.</a:t>
            </a:r>
          </a:p>
          <a:p>
            <a:pPr marL="514350" indent="-514350"/>
            <a:r>
              <a:rPr lang="en-US" sz="2800" dirty="0" smtClean="0"/>
              <a:t>Osiris: god of the Nile, very important to the Egyptian people. </a:t>
            </a:r>
          </a:p>
          <a:p>
            <a:pPr marL="514350" indent="-514350"/>
            <a:r>
              <a:rPr lang="en-US" sz="2800" dirty="0" smtClean="0"/>
              <a:t>Isis was the maternal goddess, empowering women. </a:t>
            </a:r>
          </a:p>
          <a:p>
            <a:pPr marL="514350" indent="-514350"/>
            <a:r>
              <a:rPr lang="en-US" sz="2800" dirty="0" smtClean="0"/>
              <a:t>Pharaoh: Had test to pass for afterlife </a:t>
            </a:r>
          </a:p>
        </p:txBody>
      </p:sp>
      <p:pic>
        <p:nvPicPr>
          <p:cNvPr id="5122" name="Picture 2" descr="http://www.phoenician.org/isis-osiris2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3665569" cy="3505200"/>
          </a:xfrm>
          <a:prstGeom prst="rect">
            <a:avLst/>
          </a:prstGeom>
          <a:noFill/>
        </p:spPr>
      </p:pic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/>
          <a:lstStyle/>
          <a:p>
            <a:pPr algn="l"/>
            <a:r>
              <a:rPr lang="en-US" dirty="0" smtClean="0"/>
              <a:t>II. Mummification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495800" cy="5257800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n-US" dirty="0" smtClean="0"/>
              <a:t>Strong belief in an afterlife. </a:t>
            </a:r>
          </a:p>
          <a:p>
            <a:pPr marL="514350" indent="-514350"/>
            <a:r>
              <a:rPr lang="en-US" dirty="0" smtClean="0"/>
              <a:t>Pharaohs built Pyramids that “ascended towards the heavens.” </a:t>
            </a:r>
          </a:p>
          <a:p>
            <a:pPr marL="514350" indent="-514350"/>
            <a:r>
              <a:rPr lang="en-US" u="sng" dirty="0" smtClean="0"/>
              <a:t>Mummification</a:t>
            </a:r>
            <a:r>
              <a:rPr lang="en-US" dirty="0" smtClean="0"/>
              <a:t>: preservation of the dead for their journey to the afterlife. </a:t>
            </a:r>
          </a:p>
          <a:p>
            <a:pPr marL="514350" indent="-514350"/>
            <a:r>
              <a:rPr lang="en-US" dirty="0" smtClean="0">
                <a:hlinkClick r:id="rId2"/>
              </a:rPr>
              <a:t>http://www.youtube.com/watch?v=-MQ5dL9cQX0</a:t>
            </a:r>
            <a:endParaRPr lang="en-US" dirty="0" smtClean="0"/>
          </a:p>
        </p:txBody>
      </p:sp>
      <p:pic>
        <p:nvPicPr>
          <p:cNvPr id="2050" name="Picture 2" descr="http://historylink101.com/n/images/egyptian-mummy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4213225" cy="2255982"/>
          </a:xfrm>
          <a:prstGeom prst="rect">
            <a:avLst/>
          </a:prstGeom>
          <a:noFill/>
        </p:spPr>
      </p:pic>
      <p:pic>
        <p:nvPicPr>
          <p:cNvPr id="2052" name="Picture 4" descr="http://us.123rf.com/400wm/400/400/dedmazay/dedmazay1104/dedmazay110400019/9347931-mum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2008823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36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Quick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Why was the mummification process practiced in Egypt? Why is it significant for our study of ancient Egypt today?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III. Egyptian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715000" cy="52578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u="sng" dirty="0" smtClean="0"/>
              <a:t>Hierarchical</a:t>
            </a:r>
            <a:r>
              <a:rPr lang="en-US" dirty="0" smtClean="0"/>
              <a:t> – ranked in order 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Most were peasant farmers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 Slavery was very common</a:t>
            </a:r>
          </a:p>
          <a:p>
            <a:pPr marL="400050" lvl="1" indent="0"/>
            <a:r>
              <a:rPr lang="en-US" dirty="0" smtClean="0"/>
              <a:t>Prisoners of war, criminals, etc </a:t>
            </a:r>
          </a:p>
          <a:p>
            <a:pPr marL="400050" lvl="1" indent="0"/>
            <a:endParaRPr lang="en-US" dirty="0" smtClean="0"/>
          </a:p>
          <a:p>
            <a:pPr marL="0" indent="0"/>
            <a:r>
              <a:rPr lang="en-US" dirty="0" smtClean="0"/>
              <a:t> Some women typically enjoyed a higher social rank. </a:t>
            </a:r>
          </a:p>
          <a:p>
            <a:pPr marL="400050" lvl="1" indent="0"/>
            <a:r>
              <a:rPr lang="en-US" dirty="0" smtClean="0"/>
              <a:t>Isis, goddess role  </a:t>
            </a:r>
          </a:p>
        </p:txBody>
      </p:sp>
    </p:spTree>
    <p:extLst>
      <p:ext uri="{BB962C8B-B14F-4D97-AF65-F5344CB8AC3E}">
        <p14:creationId xmlns:p14="http://schemas.microsoft.com/office/powerpoint/2010/main" xmlns="" val="2123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Draw a pyramid!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ss6shms.pbworks.com/f/social%20pyri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84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066800" y="60198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278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Egyptian Civilization</vt:lpstr>
      <vt:lpstr>Bellringer</vt:lpstr>
      <vt:lpstr>I. Egyptian Religion</vt:lpstr>
      <vt:lpstr>II. Mummification </vt:lpstr>
      <vt:lpstr>Quick Write</vt:lpstr>
      <vt:lpstr>III. Egyptian Society</vt:lpstr>
      <vt:lpstr>Draw a pyramid!</vt:lpstr>
      <vt:lpstr>Slide 8</vt:lpstr>
      <vt:lpstr>Slide 9</vt:lpstr>
      <vt:lpstr>IV. Learning, Art, and Literature</vt:lpstr>
      <vt:lpstr>Slide 11</vt:lpstr>
      <vt:lpstr> Essential Question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89</cp:revision>
  <dcterms:created xsi:type="dcterms:W3CDTF">2013-03-18T17:01:34Z</dcterms:created>
  <dcterms:modified xsi:type="dcterms:W3CDTF">2015-07-31T15:42:15Z</dcterms:modified>
</cp:coreProperties>
</file>