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93" r:id="rId3"/>
    <p:sldId id="339" r:id="rId4"/>
    <p:sldId id="368" r:id="rId5"/>
    <p:sldId id="361" r:id="rId6"/>
    <p:sldId id="364" r:id="rId7"/>
    <p:sldId id="362" r:id="rId8"/>
    <p:sldId id="348" r:id="rId9"/>
    <p:sldId id="351" r:id="rId10"/>
    <p:sldId id="352" r:id="rId11"/>
    <p:sldId id="353" r:id="rId12"/>
    <p:sldId id="354" r:id="rId13"/>
    <p:sldId id="355" r:id="rId14"/>
    <p:sldId id="356" r:id="rId15"/>
    <p:sldId id="349" r:id="rId16"/>
    <p:sldId id="367" r:id="rId17"/>
    <p:sldId id="346" r:id="rId18"/>
    <p:sldId id="369" r:id="rId19"/>
    <p:sldId id="350" r:id="rId20"/>
    <p:sldId id="357" r:id="rId21"/>
    <p:sldId id="34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1832EB-E0E7-4A09-BD40-D5C6CFC90BB4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1C6F607-1267-4C7B-A3A9-D2ABEC5391C2}">
      <dgm:prSet phldrT="[Text]"/>
      <dgm:spPr/>
      <dgm:t>
        <a:bodyPr/>
        <a:lstStyle/>
        <a:p>
          <a:r>
            <a:rPr lang="en-US" dirty="0" smtClean="0"/>
            <a:t>King</a:t>
          </a:r>
          <a:endParaRPr lang="en-US" dirty="0"/>
        </a:p>
      </dgm:t>
    </dgm:pt>
    <dgm:pt modelId="{2EBCA331-7017-40E5-9B91-68CBBE90A870}" type="parTrans" cxnId="{4D49D7D6-2904-4C19-A00B-9A6EA2B3A0B3}">
      <dgm:prSet/>
      <dgm:spPr/>
      <dgm:t>
        <a:bodyPr/>
        <a:lstStyle/>
        <a:p>
          <a:endParaRPr lang="en-US"/>
        </a:p>
      </dgm:t>
    </dgm:pt>
    <dgm:pt modelId="{F4D17869-04A9-49C8-8A42-91EA8A3044F2}" type="sibTrans" cxnId="{4D49D7D6-2904-4C19-A00B-9A6EA2B3A0B3}">
      <dgm:prSet/>
      <dgm:spPr/>
      <dgm:t>
        <a:bodyPr/>
        <a:lstStyle/>
        <a:p>
          <a:endParaRPr lang="en-US"/>
        </a:p>
      </dgm:t>
    </dgm:pt>
    <dgm:pt modelId="{40C1230B-729D-434E-BEF5-61146448A532}">
      <dgm:prSet phldrT="[Text]"/>
      <dgm:spPr/>
      <dgm:t>
        <a:bodyPr/>
        <a:lstStyle/>
        <a:p>
          <a:r>
            <a:rPr lang="en-US" dirty="0" smtClean="0"/>
            <a:t>Vassal (Knights)</a:t>
          </a:r>
          <a:endParaRPr lang="en-US" dirty="0"/>
        </a:p>
      </dgm:t>
    </dgm:pt>
    <dgm:pt modelId="{0C26D60F-E6DE-48F0-BFE8-8FA00F343B11}" type="parTrans" cxnId="{7292516E-4833-40BD-89B7-06A91110DC77}">
      <dgm:prSet/>
      <dgm:spPr/>
      <dgm:t>
        <a:bodyPr/>
        <a:lstStyle/>
        <a:p>
          <a:endParaRPr lang="en-US"/>
        </a:p>
      </dgm:t>
    </dgm:pt>
    <dgm:pt modelId="{E9226BE6-3EDB-4681-B30F-B2CCF61B568B}" type="sibTrans" cxnId="{7292516E-4833-40BD-89B7-06A91110DC77}">
      <dgm:prSet/>
      <dgm:spPr/>
      <dgm:t>
        <a:bodyPr/>
        <a:lstStyle/>
        <a:p>
          <a:endParaRPr lang="en-US"/>
        </a:p>
      </dgm:t>
    </dgm:pt>
    <dgm:pt modelId="{3739400B-4171-4732-85D3-B7255C7E1545}">
      <dgm:prSet phldrT="[Text]"/>
      <dgm:spPr/>
      <dgm:t>
        <a:bodyPr/>
        <a:lstStyle/>
        <a:p>
          <a:r>
            <a:rPr lang="en-US" dirty="0" smtClean="0"/>
            <a:t>Serfs (Peasants) </a:t>
          </a:r>
          <a:endParaRPr lang="en-US" dirty="0"/>
        </a:p>
      </dgm:t>
    </dgm:pt>
    <dgm:pt modelId="{BEEFD3F8-747C-4F45-89EF-0806A1646A10}" type="parTrans" cxnId="{8D676495-89F4-47F0-8C38-DA2F13E70D6F}">
      <dgm:prSet/>
      <dgm:spPr/>
      <dgm:t>
        <a:bodyPr/>
        <a:lstStyle/>
        <a:p>
          <a:endParaRPr lang="en-US"/>
        </a:p>
      </dgm:t>
    </dgm:pt>
    <dgm:pt modelId="{AF13BF7A-9712-4CDB-9480-4070BD5F35CF}" type="sibTrans" cxnId="{8D676495-89F4-47F0-8C38-DA2F13E70D6F}">
      <dgm:prSet/>
      <dgm:spPr/>
      <dgm:t>
        <a:bodyPr/>
        <a:lstStyle/>
        <a:p>
          <a:endParaRPr lang="en-US"/>
        </a:p>
      </dgm:t>
    </dgm:pt>
    <dgm:pt modelId="{8D20AD20-2B0A-4101-9FC9-A3B8C8EE50F1}">
      <dgm:prSet/>
      <dgm:spPr/>
      <dgm:t>
        <a:bodyPr/>
        <a:lstStyle/>
        <a:p>
          <a:r>
            <a:rPr lang="en-US" dirty="0" smtClean="0"/>
            <a:t>Lord</a:t>
          </a:r>
          <a:endParaRPr lang="en-US" dirty="0"/>
        </a:p>
      </dgm:t>
    </dgm:pt>
    <dgm:pt modelId="{A69C600A-AA13-48A0-980E-9C0874B0B8D1}" type="parTrans" cxnId="{581C4893-CDE1-44D7-A3A1-DDB2F5BD00E6}">
      <dgm:prSet/>
      <dgm:spPr/>
    </dgm:pt>
    <dgm:pt modelId="{DBACAA3D-2F42-4DE0-BB79-DD5A9D5FF43F}" type="sibTrans" cxnId="{581C4893-CDE1-44D7-A3A1-DDB2F5BD00E6}">
      <dgm:prSet/>
      <dgm:spPr/>
    </dgm:pt>
    <dgm:pt modelId="{1D71AE82-9672-4BAA-BCA1-8B337FAB5A8B}" type="pres">
      <dgm:prSet presAssocID="{521832EB-E0E7-4A09-BD40-D5C6CFC90BB4}" presName="Name0" presStyleCnt="0">
        <dgm:presLayoutVars>
          <dgm:dir/>
          <dgm:animLvl val="lvl"/>
          <dgm:resizeHandles val="exact"/>
        </dgm:presLayoutVars>
      </dgm:prSet>
      <dgm:spPr/>
    </dgm:pt>
    <dgm:pt modelId="{996C433A-7D4E-4E38-BB48-27D8B9D496EA}" type="pres">
      <dgm:prSet presAssocID="{11C6F607-1267-4C7B-A3A9-D2ABEC5391C2}" presName="Name8" presStyleCnt="0"/>
      <dgm:spPr/>
    </dgm:pt>
    <dgm:pt modelId="{99D7CBA6-0224-4D7A-BD7A-3AB1C6E89AAA}" type="pres">
      <dgm:prSet presAssocID="{11C6F607-1267-4C7B-A3A9-D2ABEC5391C2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13A36-AC88-4E01-B388-AA40D1AD639F}" type="pres">
      <dgm:prSet presAssocID="{11C6F607-1267-4C7B-A3A9-D2ABEC5391C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EDAB2-235B-4ECA-BC46-2A8280CE6CC7}" type="pres">
      <dgm:prSet presAssocID="{8D20AD20-2B0A-4101-9FC9-A3B8C8EE50F1}" presName="Name8" presStyleCnt="0"/>
      <dgm:spPr/>
    </dgm:pt>
    <dgm:pt modelId="{578CA3D4-ECEC-4DD9-B104-6736866D379A}" type="pres">
      <dgm:prSet presAssocID="{8D20AD20-2B0A-4101-9FC9-A3B8C8EE50F1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72B203-36EE-4C74-97AA-62EB7319CB18}" type="pres">
      <dgm:prSet presAssocID="{8D20AD20-2B0A-4101-9FC9-A3B8C8EE50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3E432A-7D93-4A26-ABA3-E58FDC0EAD28}" type="pres">
      <dgm:prSet presAssocID="{40C1230B-729D-434E-BEF5-61146448A532}" presName="Name8" presStyleCnt="0"/>
      <dgm:spPr/>
    </dgm:pt>
    <dgm:pt modelId="{BA572297-A304-4968-920A-74AAB81232D8}" type="pres">
      <dgm:prSet presAssocID="{40C1230B-729D-434E-BEF5-61146448A532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8B622-AAF4-4E67-9EC4-123C6893A842}" type="pres">
      <dgm:prSet presAssocID="{40C1230B-729D-434E-BEF5-61146448A53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890B6F-8248-49FC-9E23-03F669C9B63E}" type="pres">
      <dgm:prSet presAssocID="{3739400B-4171-4732-85D3-B7255C7E1545}" presName="Name8" presStyleCnt="0"/>
      <dgm:spPr/>
    </dgm:pt>
    <dgm:pt modelId="{DC101721-7952-419E-9B46-C2B21CD459BA}" type="pres">
      <dgm:prSet presAssocID="{3739400B-4171-4732-85D3-B7255C7E1545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97067D-0D90-48C9-BEB4-73ECA24B1A5A}" type="pres">
      <dgm:prSet presAssocID="{3739400B-4171-4732-85D3-B7255C7E15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92516E-4833-40BD-89B7-06A91110DC77}" srcId="{521832EB-E0E7-4A09-BD40-D5C6CFC90BB4}" destId="{40C1230B-729D-434E-BEF5-61146448A532}" srcOrd="2" destOrd="0" parTransId="{0C26D60F-E6DE-48F0-BFE8-8FA00F343B11}" sibTransId="{E9226BE6-3EDB-4681-B30F-B2CCF61B568B}"/>
    <dgm:cxn modelId="{C463CC89-C80A-4460-A9B2-32795AFD4D36}" type="presOf" srcId="{11C6F607-1267-4C7B-A3A9-D2ABEC5391C2}" destId="{99D7CBA6-0224-4D7A-BD7A-3AB1C6E89AAA}" srcOrd="0" destOrd="0" presId="urn:microsoft.com/office/officeart/2005/8/layout/pyramid1"/>
    <dgm:cxn modelId="{776499B6-A503-4043-9130-4475990193AE}" type="presOf" srcId="{11C6F607-1267-4C7B-A3A9-D2ABEC5391C2}" destId="{58413A36-AC88-4E01-B388-AA40D1AD639F}" srcOrd="1" destOrd="0" presId="urn:microsoft.com/office/officeart/2005/8/layout/pyramid1"/>
    <dgm:cxn modelId="{D3F4C288-F5C5-4EAE-8B06-67BD63B3D9EB}" type="presOf" srcId="{8D20AD20-2B0A-4101-9FC9-A3B8C8EE50F1}" destId="{578CA3D4-ECEC-4DD9-B104-6736866D379A}" srcOrd="0" destOrd="0" presId="urn:microsoft.com/office/officeart/2005/8/layout/pyramid1"/>
    <dgm:cxn modelId="{5AFB1597-9E6B-4642-B251-F11FD72713A0}" type="presOf" srcId="{40C1230B-729D-434E-BEF5-61146448A532}" destId="{BA572297-A304-4968-920A-74AAB81232D8}" srcOrd="0" destOrd="0" presId="urn:microsoft.com/office/officeart/2005/8/layout/pyramid1"/>
    <dgm:cxn modelId="{8D676495-89F4-47F0-8C38-DA2F13E70D6F}" srcId="{521832EB-E0E7-4A09-BD40-D5C6CFC90BB4}" destId="{3739400B-4171-4732-85D3-B7255C7E1545}" srcOrd="3" destOrd="0" parTransId="{BEEFD3F8-747C-4F45-89EF-0806A1646A10}" sibTransId="{AF13BF7A-9712-4CDB-9480-4070BD5F35CF}"/>
    <dgm:cxn modelId="{80BF6D26-2E80-488D-BB44-7B5B79C3C472}" type="presOf" srcId="{8D20AD20-2B0A-4101-9FC9-A3B8C8EE50F1}" destId="{9172B203-36EE-4C74-97AA-62EB7319CB18}" srcOrd="1" destOrd="0" presId="urn:microsoft.com/office/officeart/2005/8/layout/pyramid1"/>
    <dgm:cxn modelId="{992D0945-D0DC-4F11-BE96-6A66F1270807}" type="presOf" srcId="{40C1230B-729D-434E-BEF5-61146448A532}" destId="{68A8B622-AAF4-4E67-9EC4-123C6893A842}" srcOrd="1" destOrd="0" presId="urn:microsoft.com/office/officeart/2005/8/layout/pyramid1"/>
    <dgm:cxn modelId="{3280AA14-1DA7-4A25-B01B-1A70F68E6C5F}" type="presOf" srcId="{521832EB-E0E7-4A09-BD40-D5C6CFC90BB4}" destId="{1D71AE82-9672-4BAA-BCA1-8B337FAB5A8B}" srcOrd="0" destOrd="0" presId="urn:microsoft.com/office/officeart/2005/8/layout/pyramid1"/>
    <dgm:cxn modelId="{4D49D7D6-2904-4C19-A00B-9A6EA2B3A0B3}" srcId="{521832EB-E0E7-4A09-BD40-D5C6CFC90BB4}" destId="{11C6F607-1267-4C7B-A3A9-D2ABEC5391C2}" srcOrd="0" destOrd="0" parTransId="{2EBCA331-7017-40E5-9B91-68CBBE90A870}" sibTransId="{F4D17869-04A9-49C8-8A42-91EA8A3044F2}"/>
    <dgm:cxn modelId="{581C4893-CDE1-44D7-A3A1-DDB2F5BD00E6}" srcId="{521832EB-E0E7-4A09-BD40-D5C6CFC90BB4}" destId="{8D20AD20-2B0A-4101-9FC9-A3B8C8EE50F1}" srcOrd="1" destOrd="0" parTransId="{A69C600A-AA13-48A0-980E-9C0874B0B8D1}" sibTransId="{DBACAA3D-2F42-4DE0-BB79-DD5A9D5FF43F}"/>
    <dgm:cxn modelId="{D1C60063-DA4E-4960-ADE5-0FE478AEC8D4}" type="presOf" srcId="{3739400B-4171-4732-85D3-B7255C7E1545}" destId="{0B97067D-0D90-48C9-BEB4-73ECA24B1A5A}" srcOrd="1" destOrd="0" presId="urn:microsoft.com/office/officeart/2005/8/layout/pyramid1"/>
    <dgm:cxn modelId="{9BF698DB-A3E4-4F22-8C2D-BA7D0D78C672}" type="presOf" srcId="{3739400B-4171-4732-85D3-B7255C7E1545}" destId="{DC101721-7952-419E-9B46-C2B21CD459BA}" srcOrd="0" destOrd="0" presId="urn:microsoft.com/office/officeart/2005/8/layout/pyramid1"/>
    <dgm:cxn modelId="{A31BFDAB-FE93-41DB-9880-A3AB36B571B9}" type="presParOf" srcId="{1D71AE82-9672-4BAA-BCA1-8B337FAB5A8B}" destId="{996C433A-7D4E-4E38-BB48-27D8B9D496EA}" srcOrd="0" destOrd="0" presId="urn:microsoft.com/office/officeart/2005/8/layout/pyramid1"/>
    <dgm:cxn modelId="{4D39B206-90F1-426F-B9A7-D91F311BA3C2}" type="presParOf" srcId="{996C433A-7D4E-4E38-BB48-27D8B9D496EA}" destId="{99D7CBA6-0224-4D7A-BD7A-3AB1C6E89AAA}" srcOrd="0" destOrd="0" presId="urn:microsoft.com/office/officeart/2005/8/layout/pyramid1"/>
    <dgm:cxn modelId="{B4E2055A-D598-4949-B534-7836703734A4}" type="presParOf" srcId="{996C433A-7D4E-4E38-BB48-27D8B9D496EA}" destId="{58413A36-AC88-4E01-B388-AA40D1AD639F}" srcOrd="1" destOrd="0" presId="urn:microsoft.com/office/officeart/2005/8/layout/pyramid1"/>
    <dgm:cxn modelId="{E82FDD06-B533-4332-9A1E-FCC2451BA329}" type="presParOf" srcId="{1D71AE82-9672-4BAA-BCA1-8B337FAB5A8B}" destId="{A15EDAB2-235B-4ECA-BC46-2A8280CE6CC7}" srcOrd="1" destOrd="0" presId="urn:microsoft.com/office/officeart/2005/8/layout/pyramid1"/>
    <dgm:cxn modelId="{2C7B5107-36A9-4DB1-B035-DB39841F15B9}" type="presParOf" srcId="{A15EDAB2-235B-4ECA-BC46-2A8280CE6CC7}" destId="{578CA3D4-ECEC-4DD9-B104-6736866D379A}" srcOrd="0" destOrd="0" presId="urn:microsoft.com/office/officeart/2005/8/layout/pyramid1"/>
    <dgm:cxn modelId="{069414C9-0E14-4903-8D97-F7BF325D1ED6}" type="presParOf" srcId="{A15EDAB2-235B-4ECA-BC46-2A8280CE6CC7}" destId="{9172B203-36EE-4C74-97AA-62EB7319CB18}" srcOrd="1" destOrd="0" presId="urn:microsoft.com/office/officeart/2005/8/layout/pyramid1"/>
    <dgm:cxn modelId="{33448A8C-D52F-4814-A5E5-C2063B7B59CE}" type="presParOf" srcId="{1D71AE82-9672-4BAA-BCA1-8B337FAB5A8B}" destId="{843E432A-7D93-4A26-ABA3-E58FDC0EAD28}" srcOrd="2" destOrd="0" presId="urn:microsoft.com/office/officeart/2005/8/layout/pyramid1"/>
    <dgm:cxn modelId="{6E1BFD3D-1586-4B32-91FB-D4F6EE72E38C}" type="presParOf" srcId="{843E432A-7D93-4A26-ABA3-E58FDC0EAD28}" destId="{BA572297-A304-4968-920A-74AAB81232D8}" srcOrd="0" destOrd="0" presId="urn:microsoft.com/office/officeart/2005/8/layout/pyramid1"/>
    <dgm:cxn modelId="{16676CC4-4400-4D59-9FC5-759D17A8D600}" type="presParOf" srcId="{843E432A-7D93-4A26-ABA3-E58FDC0EAD28}" destId="{68A8B622-AAF4-4E67-9EC4-123C6893A842}" srcOrd="1" destOrd="0" presId="urn:microsoft.com/office/officeart/2005/8/layout/pyramid1"/>
    <dgm:cxn modelId="{4CA262D0-EC74-4FD3-8388-FDB95D4C7502}" type="presParOf" srcId="{1D71AE82-9672-4BAA-BCA1-8B337FAB5A8B}" destId="{F9890B6F-8248-49FC-9E23-03F669C9B63E}" srcOrd="3" destOrd="0" presId="urn:microsoft.com/office/officeart/2005/8/layout/pyramid1"/>
    <dgm:cxn modelId="{AB85737F-D9FF-4111-B64F-6E629D753ED9}" type="presParOf" srcId="{F9890B6F-8248-49FC-9E23-03F669C9B63E}" destId="{DC101721-7952-419E-9B46-C2B21CD459BA}" srcOrd="0" destOrd="0" presId="urn:microsoft.com/office/officeart/2005/8/layout/pyramid1"/>
    <dgm:cxn modelId="{D6D947FC-B515-4057-A13B-FD5A414DF5FF}" type="presParOf" srcId="{F9890B6F-8248-49FC-9E23-03F669C9B63E}" destId="{0B97067D-0D90-48C9-BEB4-73ECA24B1A5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1832EB-E0E7-4A09-BD40-D5C6CFC90BB4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1C6F607-1267-4C7B-A3A9-D2ABEC5391C2}">
      <dgm:prSet phldrT="[Text]"/>
      <dgm:spPr/>
      <dgm:t>
        <a:bodyPr/>
        <a:lstStyle/>
        <a:p>
          <a:r>
            <a:rPr lang="en-US" dirty="0" smtClean="0"/>
            <a:t>King</a:t>
          </a:r>
          <a:endParaRPr lang="en-US" dirty="0"/>
        </a:p>
      </dgm:t>
    </dgm:pt>
    <dgm:pt modelId="{2EBCA331-7017-40E5-9B91-68CBBE90A870}" type="parTrans" cxnId="{4D49D7D6-2904-4C19-A00B-9A6EA2B3A0B3}">
      <dgm:prSet/>
      <dgm:spPr/>
      <dgm:t>
        <a:bodyPr/>
        <a:lstStyle/>
        <a:p>
          <a:endParaRPr lang="en-US"/>
        </a:p>
      </dgm:t>
    </dgm:pt>
    <dgm:pt modelId="{F4D17869-04A9-49C8-8A42-91EA8A3044F2}" type="sibTrans" cxnId="{4D49D7D6-2904-4C19-A00B-9A6EA2B3A0B3}">
      <dgm:prSet/>
      <dgm:spPr/>
      <dgm:t>
        <a:bodyPr/>
        <a:lstStyle/>
        <a:p>
          <a:endParaRPr lang="en-US"/>
        </a:p>
      </dgm:t>
    </dgm:pt>
    <dgm:pt modelId="{40C1230B-729D-434E-BEF5-61146448A532}">
      <dgm:prSet phldrT="[Text]"/>
      <dgm:spPr/>
      <dgm:t>
        <a:bodyPr/>
        <a:lstStyle/>
        <a:p>
          <a:r>
            <a:rPr lang="en-US" dirty="0" smtClean="0"/>
            <a:t>Vassal (Knights)</a:t>
          </a:r>
          <a:endParaRPr lang="en-US" dirty="0"/>
        </a:p>
      </dgm:t>
    </dgm:pt>
    <dgm:pt modelId="{0C26D60F-E6DE-48F0-BFE8-8FA00F343B11}" type="parTrans" cxnId="{7292516E-4833-40BD-89B7-06A91110DC77}">
      <dgm:prSet/>
      <dgm:spPr/>
      <dgm:t>
        <a:bodyPr/>
        <a:lstStyle/>
        <a:p>
          <a:endParaRPr lang="en-US"/>
        </a:p>
      </dgm:t>
    </dgm:pt>
    <dgm:pt modelId="{E9226BE6-3EDB-4681-B30F-B2CCF61B568B}" type="sibTrans" cxnId="{7292516E-4833-40BD-89B7-06A91110DC77}">
      <dgm:prSet/>
      <dgm:spPr/>
      <dgm:t>
        <a:bodyPr/>
        <a:lstStyle/>
        <a:p>
          <a:endParaRPr lang="en-US"/>
        </a:p>
      </dgm:t>
    </dgm:pt>
    <dgm:pt modelId="{3739400B-4171-4732-85D3-B7255C7E1545}">
      <dgm:prSet phldrT="[Text]"/>
      <dgm:spPr/>
      <dgm:t>
        <a:bodyPr/>
        <a:lstStyle/>
        <a:p>
          <a:r>
            <a:rPr lang="en-US" dirty="0" smtClean="0"/>
            <a:t>Serfs (Peasants) </a:t>
          </a:r>
          <a:endParaRPr lang="en-US" dirty="0"/>
        </a:p>
      </dgm:t>
    </dgm:pt>
    <dgm:pt modelId="{BEEFD3F8-747C-4F45-89EF-0806A1646A10}" type="parTrans" cxnId="{8D676495-89F4-47F0-8C38-DA2F13E70D6F}">
      <dgm:prSet/>
      <dgm:spPr/>
      <dgm:t>
        <a:bodyPr/>
        <a:lstStyle/>
        <a:p>
          <a:endParaRPr lang="en-US"/>
        </a:p>
      </dgm:t>
    </dgm:pt>
    <dgm:pt modelId="{AF13BF7A-9712-4CDB-9480-4070BD5F35CF}" type="sibTrans" cxnId="{8D676495-89F4-47F0-8C38-DA2F13E70D6F}">
      <dgm:prSet/>
      <dgm:spPr/>
      <dgm:t>
        <a:bodyPr/>
        <a:lstStyle/>
        <a:p>
          <a:endParaRPr lang="en-US"/>
        </a:p>
      </dgm:t>
    </dgm:pt>
    <dgm:pt modelId="{8D20AD20-2B0A-4101-9FC9-A3B8C8EE50F1}">
      <dgm:prSet/>
      <dgm:spPr/>
      <dgm:t>
        <a:bodyPr/>
        <a:lstStyle/>
        <a:p>
          <a:r>
            <a:rPr lang="en-US" dirty="0" smtClean="0"/>
            <a:t>Lord</a:t>
          </a:r>
          <a:endParaRPr lang="en-US" dirty="0"/>
        </a:p>
      </dgm:t>
    </dgm:pt>
    <dgm:pt modelId="{A69C600A-AA13-48A0-980E-9C0874B0B8D1}" type="parTrans" cxnId="{581C4893-CDE1-44D7-A3A1-DDB2F5BD00E6}">
      <dgm:prSet/>
      <dgm:spPr/>
    </dgm:pt>
    <dgm:pt modelId="{DBACAA3D-2F42-4DE0-BB79-DD5A9D5FF43F}" type="sibTrans" cxnId="{581C4893-CDE1-44D7-A3A1-DDB2F5BD00E6}">
      <dgm:prSet/>
      <dgm:spPr/>
    </dgm:pt>
    <dgm:pt modelId="{1D71AE82-9672-4BAA-BCA1-8B337FAB5A8B}" type="pres">
      <dgm:prSet presAssocID="{521832EB-E0E7-4A09-BD40-D5C6CFC90BB4}" presName="Name0" presStyleCnt="0">
        <dgm:presLayoutVars>
          <dgm:dir/>
          <dgm:animLvl val="lvl"/>
          <dgm:resizeHandles val="exact"/>
        </dgm:presLayoutVars>
      </dgm:prSet>
      <dgm:spPr/>
    </dgm:pt>
    <dgm:pt modelId="{996C433A-7D4E-4E38-BB48-27D8B9D496EA}" type="pres">
      <dgm:prSet presAssocID="{11C6F607-1267-4C7B-A3A9-D2ABEC5391C2}" presName="Name8" presStyleCnt="0"/>
      <dgm:spPr/>
    </dgm:pt>
    <dgm:pt modelId="{99D7CBA6-0224-4D7A-BD7A-3AB1C6E89AAA}" type="pres">
      <dgm:prSet presAssocID="{11C6F607-1267-4C7B-A3A9-D2ABEC5391C2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13A36-AC88-4E01-B388-AA40D1AD639F}" type="pres">
      <dgm:prSet presAssocID="{11C6F607-1267-4C7B-A3A9-D2ABEC5391C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EDAB2-235B-4ECA-BC46-2A8280CE6CC7}" type="pres">
      <dgm:prSet presAssocID="{8D20AD20-2B0A-4101-9FC9-A3B8C8EE50F1}" presName="Name8" presStyleCnt="0"/>
      <dgm:spPr/>
    </dgm:pt>
    <dgm:pt modelId="{578CA3D4-ECEC-4DD9-B104-6736866D379A}" type="pres">
      <dgm:prSet presAssocID="{8D20AD20-2B0A-4101-9FC9-A3B8C8EE50F1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72B203-36EE-4C74-97AA-62EB7319CB18}" type="pres">
      <dgm:prSet presAssocID="{8D20AD20-2B0A-4101-9FC9-A3B8C8EE50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3E432A-7D93-4A26-ABA3-E58FDC0EAD28}" type="pres">
      <dgm:prSet presAssocID="{40C1230B-729D-434E-BEF5-61146448A532}" presName="Name8" presStyleCnt="0"/>
      <dgm:spPr/>
    </dgm:pt>
    <dgm:pt modelId="{BA572297-A304-4968-920A-74AAB81232D8}" type="pres">
      <dgm:prSet presAssocID="{40C1230B-729D-434E-BEF5-61146448A532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8B622-AAF4-4E67-9EC4-123C6893A842}" type="pres">
      <dgm:prSet presAssocID="{40C1230B-729D-434E-BEF5-61146448A53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890B6F-8248-49FC-9E23-03F669C9B63E}" type="pres">
      <dgm:prSet presAssocID="{3739400B-4171-4732-85D3-B7255C7E1545}" presName="Name8" presStyleCnt="0"/>
      <dgm:spPr/>
    </dgm:pt>
    <dgm:pt modelId="{DC101721-7952-419E-9B46-C2B21CD459BA}" type="pres">
      <dgm:prSet presAssocID="{3739400B-4171-4732-85D3-B7255C7E1545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97067D-0D90-48C9-BEB4-73ECA24B1A5A}" type="pres">
      <dgm:prSet presAssocID="{3739400B-4171-4732-85D3-B7255C7E15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A043F9-06E4-4790-AF9A-802E62F70EAF}" type="presOf" srcId="{11C6F607-1267-4C7B-A3A9-D2ABEC5391C2}" destId="{58413A36-AC88-4E01-B388-AA40D1AD639F}" srcOrd="1" destOrd="0" presId="urn:microsoft.com/office/officeart/2005/8/layout/pyramid1"/>
    <dgm:cxn modelId="{581C4893-CDE1-44D7-A3A1-DDB2F5BD00E6}" srcId="{521832EB-E0E7-4A09-BD40-D5C6CFC90BB4}" destId="{8D20AD20-2B0A-4101-9FC9-A3B8C8EE50F1}" srcOrd="1" destOrd="0" parTransId="{A69C600A-AA13-48A0-980E-9C0874B0B8D1}" sibTransId="{DBACAA3D-2F42-4DE0-BB79-DD5A9D5FF43F}"/>
    <dgm:cxn modelId="{E3BB9D00-8907-41C7-BC53-BE5C52F70EF5}" type="presOf" srcId="{40C1230B-729D-434E-BEF5-61146448A532}" destId="{68A8B622-AAF4-4E67-9EC4-123C6893A842}" srcOrd="1" destOrd="0" presId="urn:microsoft.com/office/officeart/2005/8/layout/pyramid1"/>
    <dgm:cxn modelId="{7C05A982-EAB1-4D86-B567-545D97D70D13}" type="presOf" srcId="{521832EB-E0E7-4A09-BD40-D5C6CFC90BB4}" destId="{1D71AE82-9672-4BAA-BCA1-8B337FAB5A8B}" srcOrd="0" destOrd="0" presId="urn:microsoft.com/office/officeart/2005/8/layout/pyramid1"/>
    <dgm:cxn modelId="{7292516E-4833-40BD-89B7-06A91110DC77}" srcId="{521832EB-E0E7-4A09-BD40-D5C6CFC90BB4}" destId="{40C1230B-729D-434E-BEF5-61146448A532}" srcOrd="2" destOrd="0" parTransId="{0C26D60F-E6DE-48F0-BFE8-8FA00F343B11}" sibTransId="{E9226BE6-3EDB-4681-B30F-B2CCF61B568B}"/>
    <dgm:cxn modelId="{4D49D7D6-2904-4C19-A00B-9A6EA2B3A0B3}" srcId="{521832EB-E0E7-4A09-BD40-D5C6CFC90BB4}" destId="{11C6F607-1267-4C7B-A3A9-D2ABEC5391C2}" srcOrd="0" destOrd="0" parTransId="{2EBCA331-7017-40E5-9B91-68CBBE90A870}" sibTransId="{F4D17869-04A9-49C8-8A42-91EA8A3044F2}"/>
    <dgm:cxn modelId="{8D676495-89F4-47F0-8C38-DA2F13E70D6F}" srcId="{521832EB-E0E7-4A09-BD40-D5C6CFC90BB4}" destId="{3739400B-4171-4732-85D3-B7255C7E1545}" srcOrd="3" destOrd="0" parTransId="{BEEFD3F8-747C-4F45-89EF-0806A1646A10}" sibTransId="{AF13BF7A-9712-4CDB-9480-4070BD5F35CF}"/>
    <dgm:cxn modelId="{4DA8CD52-079A-4AFD-89E4-4622FD893A55}" type="presOf" srcId="{3739400B-4171-4732-85D3-B7255C7E1545}" destId="{DC101721-7952-419E-9B46-C2B21CD459BA}" srcOrd="0" destOrd="0" presId="urn:microsoft.com/office/officeart/2005/8/layout/pyramid1"/>
    <dgm:cxn modelId="{BA7BA259-ED5D-4BD2-9093-3FD5C428398B}" type="presOf" srcId="{8D20AD20-2B0A-4101-9FC9-A3B8C8EE50F1}" destId="{578CA3D4-ECEC-4DD9-B104-6736866D379A}" srcOrd="0" destOrd="0" presId="urn:microsoft.com/office/officeart/2005/8/layout/pyramid1"/>
    <dgm:cxn modelId="{7FE8D1C4-A6BF-4422-A80A-DF4EFC3D7EA6}" type="presOf" srcId="{11C6F607-1267-4C7B-A3A9-D2ABEC5391C2}" destId="{99D7CBA6-0224-4D7A-BD7A-3AB1C6E89AAA}" srcOrd="0" destOrd="0" presId="urn:microsoft.com/office/officeart/2005/8/layout/pyramid1"/>
    <dgm:cxn modelId="{0B682A52-C840-47D0-B887-C9CBB8144B14}" type="presOf" srcId="{3739400B-4171-4732-85D3-B7255C7E1545}" destId="{0B97067D-0D90-48C9-BEB4-73ECA24B1A5A}" srcOrd="1" destOrd="0" presId="urn:microsoft.com/office/officeart/2005/8/layout/pyramid1"/>
    <dgm:cxn modelId="{52D8722E-4CA8-4C56-8C7F-0A7233D72816}" type="presOf" srcId="{40C1230B-729D-434E-BEF5-61146448A532}" destId="{BA572297-A304-4968-920A-74AAB81232D8}" srcOrd="0" destOrd="0" presId="urn:microsoft.com/office/officeart/2005/8/layout/pyramid1"/>
    <dgm:cxn modelId="{6D001E59-90CA-418C-88FC-D884023DEA69}" type="presOf" srcId="{8D20AD20-2B0A-4101-9FC9-A3B8C8EE50F1}" destId="{9172B203-36EE-4C74-97AA-62EB7319CB18}" srcOrd="1" destOrd="0" presId="urn:microsoft.com/office/officeart/2005/8/layout/pyramid1"/>
    <dgm:cxn modelId="{6E9E1CF0-6218-4EC5-859B-38BE8F973F61}" type="presParOf" srcId="{1D71AE82-9672-4BAA-BCA1-8B337FAB5A8B}" destId="{996C433A-7D4E-4E38-BB48-27D8B9D496EA}" srcOrd="0" destOrd="0" presId="urn:microsoft.com/office/officeart/2005/8/layout/pyramid1"/>
    <dgm:cxn modelId="{C7469760-F994-4E68-995A-A504943FA5DB}" type="presParOf" srcId="{996C433A-7D4E-4E38-BB48-27D8B9D496EA}" destId="{99D7CBA6-0224-4D7A-BD7A-3AB1C6E89AAA}" srcOrd="0" destOrd="0" presId="urn:microsoft.com/office/officeart/2005/8/layout/pyramid1"/>
    <dgm:cxn modelId="{B94B91C5-3C35-461C-8805-3689660A93CA}" type="presParOf" srcId="{996C433A-7D4E-4E38-BB48-27D8B9D496EA}" destId="{58413A36-AC88-4E01-B388-AA40D1AD639F}" srcOrd="1" destOrd="0" presId="urn:microsoft.com/office/officeart/2005/8/layout/pyramid1"/>
    <dgm:cxn modelId="{D53A4FAA-11C3-4617-B1D3-73E5FEF2491E}" type="presParOf" srcId="{1D71AE82-9672-4BAA-BCA1-8B337FAB5A8B}" destId="{A15EDAB2-235B-4ECA-BC46-2A8280CE6CC7}" srcOrd="1" destOrd="0" presId="urn:microsoft.com/office/officeart/2005/8/layout/pyramid1"/>
    <dgm:cxn modelId="{03F78AA9-F249-4EE8-8996-6F4CF6EE9651}" type="presParOf" srcId="{A15EDAB2-235B-4ECA-BC46-2A8280CE6CC7}" destId="{578CA3D4-ECEC-4DD9-B104-6736866D379A}" srcOrd="0" destOrd="0" presId="urn:microsoft.com/office/officeart/2005/8/layout/pyramid1"/>
    <dgm:cxn modelId="{3599C83A-E288-43D6-B3E2-3245FCFFE577}" type="presParOf" srcId="{A15EDAB2-235B-4ECA-BC46-2A8280CE6CC7}" destId="{9172B203-36EE-4C74-97AA-62EB7319CB18}" srcOrd="1" destOrd="0" presId="urn:microsoft.com/office/officeart/2005/8/layout/pyramid1"/>
    <dgm:cxn modelId="{F3E075F0-5C7A-4B96-8F81-AB7DA9159ABF}" type="presParOf" srcId="{1D71AE82-9672-4BAA-BCA1-8B337FAB5A8B}" destId="{843E432A-7D93-4A26-ABA3-E58FDC0EAD28}" srcOrd="2" destOrd="0" presId="urn:microsoft.com/office/officeart/2005/8/layout/pyramid1"/>
    <dgm:cxn modelId="{56E28D4C-2347-40BA-B310-0D41B6D8EAE9}" type="presParOf" srcId="{843E432A-7D93-4A26-ABA3-E58FDC0EAD28}" destId="{BA572297-A304-4968-920A-74AAB81232D8}" srcOrd="0" destOrd="0" presId="urn:microsoft.com/office/officeart/2005/8/layout/pyramid1"/>
    <dgm:cxn modelId="{D4BDA715-5F8E-4BE1-8F04-B0A931D37F75}" type="presParOf" srcId="{843E432A-7D93-4A26-ABA3-E58FDC0EAD28}" destId="{68A8B622-AAF4-4E67-9EC4-123C6893A842}" srcOrd="1" destOrd="0" presId="urn:microsoft.com/office/officeart/2005/8/layout/pyramid1"/>
    <dgm:cxn modelId="{7535DD2C-7FE7-4D20-B137-E49596D36096}" type="presParOf" srcId="{1D71AE82-9672-4BAA-BCA1-8B337FAB5A8B}" destId="{F9890B6F-8248-49FC-9E23-03F669C9B63E}" srcOrd="3" destOrd="0" presId="urn:microsoft.com/office/officeart/2005/8/layout/pyramid1"/>
    <dgm:cxn modelId="{B4EBED17-F60D-480B-B634-6C4148CD05EC}" type="presParOf" srcId="{F9890B6F-8248-49FC-9E23-03F669C9B63E}" destId="{DC101721-7952-419E-9B46-C2B21CD459BA}" srcOrd="0" destOrd="0" presId="urn:microsoft.com/office/officeart/2005/8/layout/pyramid1"/>
    <dgm:cxn modelId="{A402CDC7-9DDC-4528-9907-2A63CBA3409E}" type="presParOf" srcId="{F9890B6F-8248-49FC-9E23-03F669C9B63E}" destId="{0B97067D-0D90-48C9-BEB4-73ECA24B1A5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1832EB-E0E7-4A09-BD40-D5C6CFC90BB4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1C6F607-1267-4C7B-A3A9-D2ABEC5391C2}">
      <dgm:prSet phldrT="[Text]"/>
      <dgm:spPr/>
      <dgm:t>
        <a:bodyPr/>
        <a:lstStyle/>
        <a:p>
          <a:r>
            <a:rPr lang="en-US" dirty="0" smtClean="0"/>
            <a:t>King</a:t>
          </a:r>
          <a:endParaRPr lang="en-US" dirty="0"/>
        </a:p>
      </dgm:t>
    </dgm:pt>
    <dgm:pt modelId="{2EBCA331-7017-40E5-9B91-68CBBE90A870}" type="parTrans" cxnId="{4D49D7D6-2904-4C19-A00B-9A6EA2B3A0B3}">
      <dgm:prSet/>
      <dgm:spPr/>
      <dgm:t>
        <a:bodyPr/>
        <a:lstStyle/>
        <a:p>
          <a:endParaRPr lang="en-US"/>
        </a:p>
      </dgm:t>
    </dgm:pt>
    <dgm:pt modelId="{F4D17869-04A9-49C8-8A42-91EA8A3044F2}" type="sibTrans" cxnId="{4D49D7D6-2904-4C19-A00B-9A6EA2B3A0B3}">
      <dgm:prSet/>
      <dgm:spPr/>
      <dgm:t>
        <a:bodyPr/>
        <a:lstStyle/>
        <a:p>
          <a:endParaRPr lang="en-US"/>
        </a:p>
      </dgm:t>
    </dgm:pt>
    <dgm:pt modelId="{40C1230B-729D-434E-BEF5-61146448A532}">
      <dgm:prSet phldrT="[Text]"/>
      <dgm:spPr/>
      <dgm:t>
        <a:bodyPr/>
        <a:lstStyle/>
        <a:p>
          <a:r>
            <a:rPr lang="en-US" dirty="0" smtClean="0"/>
            <a:t>Vassal (Knights)</a:t>
          </a:r>
          <a:endParaRPr lang="en-US" dirty="0"/>
        </a:p>
      </dgm:t>
    </dgm:pt>
    <dgm:pt modelId="{0C26D60F-E6DE-48F0-BFE8-8FA00F343B11}" type="parTrans" cxnId="{7292516E-4833-40BD-89B7-06A91110DC77}">
      <dgm:prSet/>
      <dgm:spPr/>
      <dgm:t>
        <a:bodyPr/>
        <a:lstStyle/>
        <a:p>
          <a:endParaRPr lang="en-US"/>
        </a:p>
      </dgm:t>
    </dgm:pt>
    <dgm:pt modelId="{E9226BE6-3EDB-4681-B30F-B2CCF61B568B}" type="sibTrans" cxnId="{7292516E-4833-40BD-89B7-06A91110DC77}">
      <dgm:prSet/>
      <dgm:spPr/>
      <dgm:t>
        <a:bodyPr/>
        <a:lstStyle/>
        <a:p>
          <a:endParaRPr lang="en-US"/>
        </a:p>
      </dgm:t>
    </dgm:pt>
    <dgm:pt modelId="{3739400B-4171-4732-85D3-B7255C7E1545}">
      <dgm:prSet phldrT="[Text]"/>
      <dgm:spPr/>
      <dgm:t>
        <a:bodyPr/>
        <a:lstStyle/>
        <a:p>
          <a:r>
            <a:rPr lang="en-US" dirty="0" smtClean="0"/>
            <a:t>Serfs (Peasants) </a:t>
          </a:r>
          <a:endParaRPr lang="en-US" dirty="0"/>
        </a:p>
      </dgm:t>
    </dgm:pt>
    <dgm:pt modelId="{BEEFD3F8-747C-4F45-89EF-0806A1646A10}" type="parTrans" cxnId="{8D676495-89F4-47F0-8C38-DA2F13E70D6F}">
      <dgm:prSet/>
      <dgm:spPr/>
      <dgm:t>
        <a:bodyPr/>
        <a:lstStyle/>
        <a:p>
          <a:endParaRPr lang="en-US"/>
        </a:p>
      </dgm:t>
    </dgm:pt>
    <dgm:pt modelId="{AF13BF7A-9712-4CDB-9480-4070BD5F35CF}" type="sibTrans" cxnId="{8D676495-89F4-47F0-8C38-DA2F13E70D6F}">
      <dgm:prSet/>
      <dgm:spPr/>
      <dgm:t>
        <a:bodyPr/>
        <a:lstStyle/>
        <a:p>
          <a:endParaRPr lang="en-US"/>
        </a:p>
      </dgm:t>
    </dgm:pt>
    <dgm:pt modelId="{8D20AD20-2B0A-4101-9FC9-A3B8C8EE50F1}">
      <dgm:prSet/>
      <dgm:spPr/>
      <dgm:t>
        <a:bodyPr/>
        <a:lstStyle/>
        <a:p>
          <a:r>
            <a:rPr lang="en-US" dirty="0" smtClean="0"/>
            <a:t>Lord</a:t>
          </a:r>
          <a:endParaRPr lang="en-US" dirty="0"/>
        </a:p>
      </dgm:t>
    </dgm:pt>
    <dgm:pt modelId="{A69C600A-AA13-48A0-980E-9C0874B0B8D1}" type="parTrans" cxnId="{581C4893-CDE1-44D7-A3A1-DDB2F5BD00E6}">
      <dgm:prSet/>
      <dgm:spPr/>
    </dgm:pt>
    <dgm:pt modelId="{DBACAA3D-2F42-4DE0-BB79-DD5A9D5FF43F}" type="sibTrans" cxnId="{581C4893-CDE1-44D7-A3A1-DDB2F5BD00E6}">
      <dgm:prSet/>
      <dgm:spPr/>
    </dgm:pt>
    <dgm:pt modelId="{1D71AE82-9672-4BAA-BCA1-8B337FAB5A8B}" type="pres">
      <dgm:prSet presAssocID="{521832EB-E0E7-4A09-BD40-D5C6CFC90BB4}" presName="Name0" presStyleCnt="0">
        <dgm:presLayoutVars>
          <dgm:dir/>
          <dgm:animLvl val="lvl"/>
          <dgm:resizeHandles val="exact"/>
        </dgm:presLayoutVars>
      </dgm:prSet>
      <dgm:spPr/>
    </dgm:pt>
    <dgm:pt modelId="{996C433A-7D4E-4E38-BB48-27D8B9D496EA}" type="pres">
      <dgm:prSet presAssocID="{11C6F607-1267-4C7B-A3A9-D2ABEC5391C2}" presName="Name8" presStyleCnt="0"/>
      <dgm:spPr/>
    </dgm:pt>
    <dgm:pt modelId="{99D7CBA6-0224-4D7A-BD7A-3AB1C6E89AAA}" type="pres">
      <dgm:prSet presAssocID="{11C6F607-1267-4C7B-A3A9-D2ABEC5391C2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13A36-AC88-4E01-B388-AA40D1AD639F}" type="pres">
      <dgm:prSet presAssocID="{11C6F607-1267-4C7B-A3A9-D2ABEC5391C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EDAB2-235B-4ECA-BC46-2A8280CE6CC7}" type="pres">
      <dgm:prSet presAssocID="{8D20AD20-2B0A-4101-9FC9-A3B8C8EE50F1}" presName="Name8" presStyleCnt="0"/>
      <dgm:spPr/>
    </dgm:pt>
    <dgm:pt modelId="{578CA3D4-ECEC-4DD9-B104-6736866D379A}" type="pres">
      <dgm:prSet presAssocID="{8D20AD20-2B0A-4101-9FC9-A3B8C8EE50F1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72B203-36EE-4C74-97AA-62EB7319CB18}" type="pres">
      <dgm:prSet presAssocID="{8D20AD20-2B0A-4101-9FC9-A3B8C8EE50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3E432A-7D93-4A26-ABA3-E58FDC0EAD28}" type="pres">
      <dgm:prSet presAssocID="{40C1230B-729D-434E-BEF5-61146448A532}" presName="Name8" presStyleCnt="0"/>
      <dgm:spPr/>
    </dgm:pt>
    <dgm:pt modelId="{BA572297-A304-4968-920A-74AAB81232D8}" type="pres">
      <dgm:prSet presAssocID="{40C1230B-729D-434E-BEF5-61146448A532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8B622-AAF4-4E67-9EC4-123C6893A842}" type="pres">
      <dgm:prSet presAssocID="{40C1230B-729D-434E-BEF5-61146448A53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890B6F-8248-49FC-9E23-03F669C9B63E}" type="pres">
      <dgm:prSet presAssocID="{3739400B-4171-4732-85D3-B7255C7E1545}" presName="Name8" presStyleCnt="0"/>
      <dgm:spPr/>
    </dgm:pt>
    <dgm:pt modelId="{DC101721-7952-419E-9B46-C2B21CD459BA}" type="pres">
      <dgm:prSet presAssocID="{3739400B-4171-4732-85D3-B7255C7E1545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97067D-0D90-48C9-BEB4-73ECA24B1A5A}" type="pres">
      <dgm:prSet presAssocID="{3739400B-4171-4732-85D3-B7255C7E15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BFAE5F-3C45-4D96-BC62-5A302FE00FED}" type="presOf" srcId="{40C1230B-729D-434E-BEF5-61146448A532}" destId="{68A8B622-AAF4-4E67-9EC4-123C6893A842}" srcOrd="1" destOrd="0" presId="urn:microsoft.com/office/officeart/2005/8/layout/pyramid1"/>
    <dgm:cxn modelId="{7292516E-4833-40BD-89B7-06A91110DC77}" srcId="{521832EB-E0E7-4A09-BD40-D5C6CFC90BB4}" destId="{40C1230B-729D-434E-BEF5-61146448A532}" srcOrd="2" destOrd="0" parTransId="{0C26D60F-E6DE-48F0-BFE8-8FA00F343B11}" sibTransId="{E9226BE6-3EDB-4681-B30F-B2CCF61B568B}"/>
    <dgm:cxn modelId="{8D676495-89F4-47F0-8C38-DA2F13E70D6F}" srcId="{521832EB-E0E7-4A09-BD40-D5C6CFC90BB4}" destId="{3739400B-4171-4732-85D3-B7255C7E1545}" srcOrd="3" destOrd="0" parTransId="{BEEFD3F8-747C-4F45-89EF-0806A1646A10}" sibTransId="{AF13BF7A-9712-4CDB-9480-4070BD5F35CF}"/>
    <dgm:cxn modelId="{3E34954E-A04E-49FF-ABF4-0C40296482B4}" type="presOf" srcId="{8D20AD20-2B0A-4101-9FC9-A3B8C8EE50F1}" destId="{578CA3D4-ECEC-4DD9-B104-6736866D379A}" srcOrd="0" destOrd="0" presId="urn:microsoft.com/office/officeart/2005/8/layout/pyramid1"/>
    <dgm:cxn modelId="{BDB68BC1-4697-4D64-A23E-8082055E5C21}" type="presOf" srcId="{3739400B-4171-4732-85D3-B7255C7E1545}" destId="{DC101721-7952-419E-9B46-C2B21CD459BA}" srcOrd="0" destOrd="0" presId="urn:microsoft.com/office/officeart/2005/8/layout/pyramid1"/>
    <dgm:cxn modelId="{A190C15C-1653-43D5-95C4-1527F9828B33}" type="presOf" srcId="{521832EB-E0E7-4A09-BD40-D5C6CFC90BB4}" destId="{1D71AE82-9672-4BAA-BCA1-8B337FAB5A8B}" srcOrd="0" destOrd="0" presId="urn:microsoft.com/office/officeart/2005/8/layout/pyramid1"/>
    <dgm:cxn modelId="{196D6891-D5AB-4DD4-811A-2987A355EFB3}" type="presOf" srcId="{11C6F607-1267-4C7B-A3A9-D2ABEC5391C2}" destId="{99D7CBA6-0224-4D7A-BD7A-3AB1C6E89AAA}" srcOrd="0" destOrd="0" presId="urn:microsoft.com/office/officeart/2005/8/layout/pyramid1"/>
    <dgm:cxn modelId="{5E0A9183-7095-4E86-A59E-2E6AE2C26944}" type="presOf" srcId="{40C1230B-729D-434E-BEF5-61146448A532}" destId="{BA572297-A304-4968-920A-74AAB81232D8}" srcOrd="0" destOrd="0" presId="urn:microsoft.com/office/officeart/2005/8/layout/pyramid1"/>
    <dgm:cxn modelId="{9C4A239A-E1AA-4124-9C36-D1218F129243}" type="presOf" srcId="{8D20AD20-2B0A-4101-9FC9-A3B8C8EE50F1}" destId="{9172B203-36EE-4C74-97AA-62EB7319CB18}" srcOrd="1" destOrd="0" presId="urn:microsoft.com/office/officeart/2005/8/layout/pyramid1"/>
    <dgm:cxn modelId="{2E565066-7451-4C74-9A35-D6BD41838550}" type="presOf" srcId="{3739400B-4171-4732-85D3-B7255C7E1545}" destId="{0B97067D-0D90-48C9-BEB4-73ECA24B1A5A}" srcOrd="1" destOrd="0" presId="urn:microsoft.com/office/officeart/2005/8/layout/pyramid1"/>
    <dgm:cxn modelId="{4D49D7D6-2904-4C19-A00B-9A6EA2B3A0B3}" srcId="{521832EB-E0E7-4A09-BD40-D5C6CFC90BB4}" destId="{11C6F607-1267-4C7B-A3A9-D2ABEC5391C2}" srcOrd="0" destOrd="0" parTransId="{2EBCA331-7017-40E5-9B91-68CBBE90A870}" sibTransId="{F4D17869-04A9-49C8-8A42-91EA8A3044F2}"/>
    <dgm:cxn modelId="{581C4893-CDE1-44D7-A3A1-DDB2F5BD00E6}" srcId="{521832EB-E0E7-4A09-BD40-D5C6CFC90BB4}" destId="{8D20AD20-2B0A-4101-9FC9-A3B8C8EE50F1}" srcOrd="1" destOrd="0" parTransId="{A69C600A-AA13-48A0-980E-9C0874B0B8D1}" sibTransId="{DBACAA3D-2F42-4DE0-BB79-DD5A9D5FF43F}"/>
    <dgm:cxn modelId="{C0214AE2-1454-4149-9149-C4820C8832F6}" type="presOf" srcId="{11C6F607-1267-4C7B-A3A9-D2ABEC5391C2}" destId="{58413A36-AC88-4E01-B388-AA40D1AD639F}" srcOrd="1" destOrd="0" presId="urn:microsoft.com/office/officeart/2005/8/layout/pyramid1"/>
    <dgm:cxn modelId="{060581C6-D366-49AF-BD73-123C14835417}" type="presParOf" srcId="{1D71AE82-9672-4BAA-BCA1-8B337FAB5A8B}" destId="{996C433A-7D4E-4E38-BB48-27D8B9D496EA}" srcOrd="0" destOrd="0" presId="urn:microsoft.com/office/officeart/2005/8/layout/pyramid1"/>
    <dgm:cxn modelId="{3731BB6E-B7F6-4BBA-A579-6A921C725C44}" type="presParOf" srcId="{996C433A-7D4E-4E38-BB48-27D8B9D496EA}" destId="{99D7CBA6-0224-4D7A-BD7A-3AB1C6E89AAA}" srcOrd="0" destOrd="0" presId="urn:microsoft.com/office/officeart/2005/8/layout/pyramid1"/>
    <dgm:cxn modelId="{8D6F09A1-F61E-4C8C-8518-BE1C89C9FF8B}" type="presParOf" srcId="{996C433A-7D4E-4E38-BB48-27D8B9D496EA}" destId="{58413A36-AC88-4E01-B388-AA40D1AD639F}" srcOrd="1" destOrd="0" presId="urn:microsoft.com/office/officeart/2005/8/layout/pyramid1"/>
    <dgm:cxn modelId="{1FDB78E6-65F2-4C73-BFE4-CA99E2B5899F}" type="presParOf" srcId="{1D71AE82-9672-4BAA-BCA1-8B337FAB5A8B}" destId="{A15EDAB2-235B-4ECA-BC46-2A8280CE6CC7}" srcOrd="1" destOrd="0" presId="urn:microsoft.com/office/officeart/2005/8/layout/pyramid1"/>
    <dgm:cxn modelId="{31931947-DE57-47EE-B868-37EB10ED641A}" type="presParOf" srcId="{A15EDAB2-235B-4ECA-BC46-2A8280CE6CC7}" destId="{578CA3D4-ECEC-4DD9-B104-6736866D379A}" srcOrd="0" destOrd="0" presId="urn:microsoft.com/office/officeart/2005/8/layout/pyramid1"/>
    <dgm:cxn modelId="{6FB33707-399E-45B3-BF78-E1EBB058368D}" type="presParOf" srcId="{A15EDAB2-235B-4ECA-BC46-2A8280CE6CC7}" destId="{9172B203-36EE-4C74-97AA-62EB7319CB18}" srcOrd="1" destOrd="0" presId="urn:microsoft.com/office/officeart/2005/8/layout/pyramid1"/>
    <dgm:cxn modelId="{8C51FEC2-1E4E-4E8F-907A-1A0F0749EE33}" type="presParOf" srcId="{1D71AE82-9672-4BAA-BCA1-8B337FAB5A8B}" destId="{843E432A-7D93-4A26-ABA3-E58FDC0EAD28}" srcOrd="2" destOrd="0" presId="urn:microsoft.com/office/officeart/2005/8/layout/pyramid1"/>
    <dgm:cxn modelId="{B33C6EB0-78C9-436E-A1BF-8F01A787622D}" type="presParOf" srcId="{843E432A-7D93-4A26-ABA3-E58FDC0EAD28}" destId="{BA572297-A304-4968-920A-74AAB81232D8}" srcOrd="0" destOrd="0" presId="urn:microsoft.com/office/officeart/2005/8/layout/pyramid1"/>
    <dgm:cxn modelId="{540F4702-9BA2-4C63-99BE-C24D90BE0D69}" type="presParOf" srcId="{843E432A-7D93-4A26-ABA3-E58FDC0EAD28}" destId="{68A8B622-AAF4-4E67-9EC4-123C6893A842}" srcOrd="1" destOrd="0" presId="urn:microsoft.com/office/officeart/2005/8/layout/pyramid1"/>
    <dgm:cxn modelId="{44B3C5FE-324D-44DA-8BFB-E7DCBACBBD51}" type="presParOf" srcId="{1D71AE82-9672-4BAA-BCA1-8B337FAB5A8B}" destId="{F9890B6F-8248-49FC-9E23-03F669C9B63E}" srcOrd="3" destOrd="0" presId="urn:microsoft.com/office/officeart/2005/8/layout/pyramid1"/>
    <dgm:cxn modelId="{EDBD2568-5C6F-4994-9207-190AFCAA38A5}" type="presParOf" srcId="{F9890B6F-8248-49FC-9E23-03F669C9B63E}" destId="{DC101721-7952-419E-9B46-C2B21CD459BA}" srcOrd="0" destOrd="0" presId="urn:microsoft.com/office/officeart/2005/8/layout/pyramid1"/>
    <dgm:cxn modelId="{2C8327F6-06E1-4C0B-BD62-E35403B4472C}" type="presParOf" srcId="{F9890B6F-8248-49FC-9E23-03F669C9B63E}" destId="{0B97067D-0D90-48C9-BEB4-73ECA24B1A5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1832EB-E0E7-4A09-BD40-D5C6CFC90BB4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1C6F607-1267-4C7B-A3A9-D2ABEC5391C2}">
      <dgm:prSet phldrT="[Text]"/>
      <dgm:spPr/>
      <dgm:t>
        <a:bodyPr/>
        <a:lstStyle/>
        <a:p>
          <a:r>
            <a:rPr lang="en-US" dirty="0" smtClean="0"/>
            <a:t>King</a:t>
          </a:r>
          <a:endParaRPr lang="en-US" dirty="0"/>
        </a:p>
      </dgm:t>
    </dgm:pt>
    <dgm:pt modelId="{2EBCA331-7017-40E5-9B91-68CBBE90A870}" type="parTrans" cxnId="{4D49D7D6-2904-4C19-A00B-9A6EA2B3A0B3}">
      <dgm:prSet/>
      <dgm:spPr/>
      <dgm:t>
        <a:bodyPr/>
        <a:lstStyle/>
        <a:p>
          <a:endParaRPr lang="en-US"/>
        </a:p>
      </dgm:t>
    </dgm:pt>
    <dgm:pt modelId="{F4D17869-04A9-49C8-8A42-91EA8A3044F2}" type="sibTrans" cxnId="{4D49D7D6-2904-4C19-A00B-9A6EA2B3A0B3}">
      <dgm:prSet/>
      <dgm:spPr/>
      <dgm:t>
        <a:bodyPr/>
        <a:lstStyle/>
        <a:p>
          <a:endParaRPr lang="en-US"/>
        </a:p>
      </dgm:t>
    </dgm:pt>
    <dgm:pt modelId="{40C1230B-729D-434E-BEF5-61146448A532}">
      <dgm:prSet phldrT="[Text]"/>
      <dgm:spPr/>
      <dgm:t>
        <a:bodyPr/>
        <a:lstStyle/>
        <a:p>
          <a:r>
            <a:rPr lang="en-US" dirty="0" smtClean="0"/>
            <a:t>Vassal (Knights)</a:t>
          </a:r>
          <a:endParaRPr lang="en-US" dirty="0"/>
        </a:p>
      </dgm:t>
    </dgm:pt>
    <dgm:pt modelId="{0C26D60F-E6DE-48F0-BFE8-8FA00F343B11}" type="parTrans" cxnId="{7292516E-4833-40BD-89B7-06A91110DC77}">
      <dgm:prSet/>
      <dgm:spPr/>
      <dgm:t>
        <a:bodyPr/>
        <a:lstStyle/>
        <a:p>
          <a:endParaRPr lang="en-US"/>
        </a:p>
      </dgm:t>
    </dgm:pt>
    <dgm:pt modelId="{E9226BE6-3EDB-4681-B30F-B2CCF61B568B}" type="sibTrans" cxnId="{7292516E-4833-40BD-89B7-06A91110DC77}">
      <dgm:prSet/>
      <dgm:spPr/>
      <dgm:t>
        <a:bodyPr/>
        <a:lstStyle/>
        <a:p>
          <a:endParaRPr lang="en-US"/>
        </a:p>
      </dgm:t>
    </dgm:pt>
    <dgm:pt modelId="{3739400B-4171-4732-85D3-B7255C7E1545}">
      <dgm:prSet phldrT="[Text]"/>
      <dgm:spPr/>
      <dgm:t>
        <a:bodyPr/>
        <a:lstStyle/>
        <a:p>
          <a:r>
            <a:rPr lang="en-US" dirty="0" smtClean="0"/>
            <a:t>Serfs (Peasants) </a:t>
          </a:r>
          <a:endParaRPr lang="en-US" dirty="0"/>
        </a:p>
      </dgm:t>
    </dgm:pt>
    <dgm:pt modelId="{BEEFD3F8-747C-4F45-89EF-0806A1646A10}" type="parTrans" cxnId="{8D676495-89F4-47F0-8C38-DA2F13E70D6F}">
      <dgm:prSet/>
      <dgm:spPr/>
      <dgm:t>
        <a:bodyPr/>
        <a:lstStyle/>
        <a:p>
          <a:endParaRPr lang="en-US"/>
        </a:p>
      </dgm:t>
    </dgm:pt>
    <dgm:pt modelId="{AF13BF7A-9712-4CDB-9480-4070BD5F35CF}" type="sibTrans" cxnId="{8D676495-89F4-47F0-8C38-DA2F13E70D6F}">
      <dgm:prSet/>
      <dgm:spPr/>
      <dgm:t>
        <a:bodyPr/>
        <a:lstStyle/>
        <a:p>
          <a:endParaRPr lang="en-US"/>
        </a:p>
      </dgm:t>
    </dgm:pt>
    <dgm:pt modelId="{8D20AD20-2B0A-4101-9FC9-A3B8C8EE50F1}">
      <dgm:prSet/>
      <dgm:spPr/>
      <dgm:t>
        <a:bodyPr/>
        <a:lstStyle/>
        <a:p>
          <a:r>
            <a:rPr lang="en-US" dirty="0" smtClean="0"/>
            <a:t>Lord</a:t>
          </a:r>
          <a:endParaRPr lang="en-US" dirty="0"/>
        </a:p>
      </dgm:t>
    </dgm:pt>
    <dgm:pt modelId="{A69C600A-AA13-48A0-980E-9C0874B0B8D1}" type="parTrans" cxnId="{581C4893-CDE1-44D7-A3A1-DDB2F5BD00E6}">
      <dgm:prSet/>
      <dgm:spPr/>
    </dgm:pt>
    <dgm:pt modelId="{DBACAA3D-2F42-4DE0-BB79-DD5A9D5FF43F}" type="sibTrans" cxnId="{581C4893-CDE1-44D7-A3A1-DDB2F5BD00E6}">
      <dgm:prSet/>
      <dgm:spPr/>
    </dgm:pt>
    <dgm:pt modelId="{1D71AE82-9672-4BAA-BCA1-8B337FAB5A8B}" type="pres">
      <dgm:prSet presAssocID="{521832EB-E0E7-4A09-BD40-D5C6CFC90BB4}" presName="Name0" presStyleCnt="0">
        <dgm:presLayoutVars>
          <dgm:dir/>
          <dgm:animLvl val="lvl"/>
          <dgm:resizeHandles val="exact"/>
        </dgm:presLayoutVars>
      </dgm:prSet>
      <dgm:spPr/>
    </dgm:pt>
    <dgm:pt modelId="{996C433A-7D4E-4E38-BB48-27D8B9D496EA}" type="pres">
      <dgm:prSet presAssocID="{11C6F607-1267-4C7B-A3A9-D2ABEC5391C2}" presName="Name8" presStyleCnt="0"/>
      <dgm:spPr/>
    </dgm:pt>
    <dgm:pt modelId="{99D7CBA6-0224-4D7A-BD7A-3AB1C6E89AAA}" type="pres">
      <dgm:prSet presAssocID="{11C6F607-1267-4C7B-A3A9-D2ABEC5391C2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13A36-AC88-4E01-B388-AA40D1AD639F}" type="pres">
      <dgm:prSet presAssocID="{11C6F607-1267-4C7B-A3A9-D2ABEC5391C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EDAB2-235B-4ECA-BC46-2A8280CE6CC7}" type="pres">
      <dgm:prSet presAssocID="{8D20AD20-2B0A-4101-9FC9-A3B8C8EE50F1}" presName="Name8" presStyleCnt="0"/>
      <dgm:spPr/>
    </dgm:pt>
    <dgm:pt modelId="{578CA3D4-ECEC-4DD9-B104-6736866D379A}" type="pres">
      <dgm:prSet presAssocID="{8D20AD20-2B0A-4101-9FC9-A3B8C8EE50F1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72B203-36EE-4C74-97AA-62EB7319CB18}" type="pres">
      <dgm:prSet presAssocID="{8D20AD20-2B0A-4101-9FC9-A3B8C8EE50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3E432A-7D93-4A26-ABA3-E58FDC0EAD28}" type="pres">
      <dgm:prSet presAssocID="{40C1230B-729D-434E-BEF5-61146448A532}" presName="Name8" presStyleCnt="0"/>
      <dgm:spPr/>
    </dgm:pt>
    <dgm:pt modelId="{BA572297-A304-4968-920A-74AAB81232D8}" type="pres">
      <dgm:prSet presAssocID="{40C1230B-729D-434E-BEF5-61146448A532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8B622-AAF4-4E67-9EC4-123C6893A842}" type="pres">
      <dgm:prSet presAssocID="{40C1230B-729D-434E-BEF5-61146448A53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890B6F-8248-49FC-9E23-03F669C9B63E}" type="pres">
      <dgm:prSet presAssocID="{3739400B-4171-4732-85D3-B7255C7E1545}" presName="Name8" presStyleCnt="0"/>
      <dgm:spPr/>
    </dgm:pt>
    <dgm:pt modelId="{DC101721-7952-419E-9B46-C2B21CD459BA}" type="pres">
      <dgm:prSet presAssocID="{3739400B-4171-4732-85D3-B7255C7E1545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97067D-0D90-48C9-BEB4-73ECA24B1A5A}" type="pres">
      <dgm:prSet presAssocID="{3739400B-4171-4732-85D3-B7255C7E15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E3DAC9-F635-4ACD-A739-E3A65700BA55}" type="presOf" srcId="{8D20AD20-2B0A-4101-9FC9-A3B8C8EE50F1}" destId="{578CA3D4-ECEC-4DD9-B104-6736866D379A}" srcOrd="0" destOrd="0" presId="urn:microsoft.com/office/officeart/2005/8/layout/pyramid1"/>
    <dgm:cxn modelId="{581C4893-CDE1-44D7-A3A1-DDB2F5BD00E6}" srcId="{521832EB-E0E7-4A09-BD40-D5C6CFC90BB4}" destId="{8D20AD20-2B0A-4101-9FC9-A3B8C8EE50F1}" srcOrd="1" destOrd="0" parTransId="{A69C600A-AA13-48A0-980E-9C0874B0B8D1}" sibTransId="{DBACAA3D-2F42-4DE0-BB79-DD5A9D5FF43F}"/>
    <dgm:cxn modelId="{793DF2E0-0E53-443C-96F6-5AEB6385B9A5}" type="presOf" srcId="{11C6F607-1267-4C7B-A3A9-D2ABEC5391C2}" destId="{58413A36-AC88-4E01-B388-AA40D1AD639F}" srcOrd="1" destOrd="0" presId="urn:microsoft.com/office/officeart/2005/8/layout/pyramid1"/>
    <dgm:cxn modelId="{7292516E-4833-40BD-89B7-06A91110DC77}" srcId="{521832EB-E0E7-4A09-BD40-D5C6CFC90BB4}" destId="{40C1230B-729D-434E-BEF5-61146448A532}" srcOrd="2" destOrd="0" parTransId="{0C26D60F-E6DE-48F0-BFE8-8FA00F343B11}" sibTransId="{E9226BE6-3EDB-4681-B30F-B2CCF61B568B}"/>
    <dgm:cxn modelId="{4D49D7D6-2904-4C19-A00B-9A6EA2B3A0B3}" srcId="{521832EB-E0E7-4A09-BD40-D5C6CFC90BB4}" destId="{11C6F607-1267-4C7B-A3A9-D2ABEC5391C2}" srcOrd="0" destOrd="0" parTransId="{2EBCA331-7017-40E5-9B91-68CBBE90A870}" sibTransId="{F4D17869-04A9-49C8-8A42-91EA8A3044F2}"/>
    <dgm:cxn modelId="{8D676495-89F4-47F0-8C38-DA2F13E70D6F}" srcId="{521832EB-E0E7-4A09-BD40-D5C6CFC90BB4}" destId="{3739400B-4171-4732-85D3-B7255C7E1545}" srcOrd="3" destOrd="0" parTransId="{BEEFD3F8-747C-4F45-89EF-0806A1646A10}" sibTransId="{AF13BF7A-9712-4CDB-9480-4070BD5F35CF}"/>
    <dgm:cxn modelId="{313AFD61-B94A-4FE1-96BA-BB0AF854FF94}" type="presOf" srcId="{8D20AD20-2B0A-4101-9FC9-A3B8C8EE50F1}" destId="{9172B203-36EE-4C74-97AA-62EB7319CB18}" srcOrd="1" destOrd="0" presId="urn:microsoft.com/office/officeart/2005/8/layout/pyramid1"/>
    <dgm:cxn modelId="{EFA9A1F8-0FDF-4BEC-A009-3F60FA76CF73}" type="presOf" srcId="{40C1230B-729D-434E-BEF5-61146448A532}" destId="{68A8B622-AAF4-4E67-9EC4-123C6893A842}" srcOrd="1" destOrd="0" presId="urn:microsoft.com/office/officeart/2005/8/layout/pyramid1"/>
    <dgm:cxn modelId="{D34634F4-B7D1-4051-BE4C-6BBE6E3071C1}" type="presOf" srcId="{3739400B-4171-4732-85D3-B7255C7E1545}" destId="{0B97067D-0D90-48C9-BEB4-73ECA24B1A5A}" srcOrd="1" destOrd="0" presId="urn:microsoft.com/office/officeart/2005/8/layout/pyramid1"/>
    <dgm:cxn modelId="{2E2B00B3-F89F-48B8-81DA-45DE070006EF}" type="presOf" srcId="{40C1230B-729D-434E-BEF5-61146448A532}" destId="{BA572297-A304-4968-920A-74AAB81232D8}" srcOrd="0" destOrd="0" presId="urn:microsoft.com/office/officeart/2005/8/layout/pyramid1"/>
    <dgm:cxn modelId="{F88AB52E-97B2-4879-92E8-23D72A1AFBA3}" type="presOf" srcId="{11C6F607-1267-4C7B-A3A9-D2ABEC5391C2}" destId="{99D7CBA6-0224-4D7A-BD7A-3AB1C6E89AAA}" srcOrd="0" destOrd="0" presId="urn:microsoft.com/office/officeart/2005/8/layout/pyramid1"/>
    <dgm:cxn modelId="{B71303EA-6ECF-4247-AFD2-1AC957A04665}" type="presOf" srcId="{521832EB-E0E7-4A09-BD40-D5C6CFC90BB4}" destId="{1D71AE82-9672-4BAA-BCA1-8B337FAB5A8B}" srcOrd="0" destOrd="0" presId="urn:microsoft.com/office/officeart/2005/8/layout/pyramid1"/>
    <dgm:cxn modelId="{42EA4136-BFC2-47EE-A0BF-0885CE2D4FC3}" type="presOf" srcId="{3739400B-4171-4732-85D3-B7255C7E1545}" destId="{DC101721-7952-419E-9B46-C2B21CD459BA}" srcOrd="0" destOrd="0" presId="urn:microsoft.com/office/officeart/2005/8/layout/pyramid1"/>
    <dgm:cxn modelId="{9A2F2CD7-7391-483B-9CAA-870C6E69C34A}" type="presParOf" srcId="{1D71AE82-9672-4BAA-BCA1-8B337FAB5A8B}" destId="{996C433A-7D4E-4E38-BB48-27D8B9D496EA}" srcOrd="0" destOrd="0" presId="urn:microsoft.com/office/officeart/2005/8/layout/pyramid1"/>
    <dgm:cxn modelId="{0A2A8BDF-8F6B-4A11-8510-51BE6624924E}" type="presParOf" srcId="{996C433A-7D4E-4E38-BB48-27D8B9D496EA}" destId="{99D7CBA6-0224-4D7A-BD7A-3AB1C6E89AAA}" srcOrd="0" destOrd="0" presId="urn:microsoft.com/office/officeart/2005/8/layout/pyramid1"/>
    <dgm:cxn modelId="{B58F93FB-B807-4A57-B737-4A592B558648}" type="presParOf" srcId="{996C433A-7D4E-4E38-BB48-27D8B9D496EA}" destId="{58413A36-AC88-4E01-B388-AA40D1AD639F}" srcOrd="1" destOrd="0" presId="urn:microsoft.com/office/officeart/2005/8/layout/pyramid1"/>
    <dgm:cxn modelId="{D9766EB5-7632-4E44-B7CF-D2F9E11D989B}" type="presParOf" srcId="{1D71AE82-9672-4BAA-BCA1-8B337FAB5A8B}" destId="{A15EDAB2-235B-4ECA-BC46-2A8280CE6CC7}" srcOrd="1" destOrd="0" presId="urn:microsoft.com/office/officeart/2005/8/layout/pyramid1"/>
    <dgm:cxn modelId="{6DBC2D07-01B6-45A0-9338-924630611C7A}" type="presParOf" srcId="{A15EDAB2-235B-4ECA-BC46-2A8280CE6CC7}" destId="{578CA3D4-ECEC-4DD9-B104-6736866D379A}" srcOrd="0" destOrd="0" presId="urn:microsoft.com/office/officeart/2005/8/layout/pyramid1"/>
    <dgm:cxn modelId="{ADF651A3-8347-4E29-8A09-6DF86635831D}" type="presParOf" srcId="{A15EDAB2-235B-4ECA-BC46-2A8280CE6CC7}" destId="{9172B203-36EE-4C74-97AA-62EB7319CB18}" srcOrd="1" destOrd="0" presId="urn:microsoft.com/office/officeart/2005/8/layout/pyramid1"/>
    <dgm:cxn modelId="{AC2A5B4C-9F72-4156-BE0E-42843B4E0454}" type="presParOf" srcId="{1D71AE82-9672-4BAA-BCA1-8B337FAB5A8B}" destId="{843E432A-7D93-4A26-ABA3-E58FDC0EAD28}" srcOrd="2" destOrd="0" presId="urn:microsoft.com/office/officeart/2005/8/layout/pyramid1"/>
    <dgm:cxn modelId="{C7E3F75F-D8E5-4C3F-B6AE-F6B5946431F0}" type="presParOf" srcId="{843E432A-7D93-4A26-ABA3-E58FDC0EAD28}" destId="{BA572297-A304-4968-920A-74AAB81232D8}" srcOrd="0" destOrd="0" presId="urn:microsoft.com/office/officeart/2005/8/layout/pyramid1"/>
    <dgm:cxn modelId="{13C11046-58AD-4B4A-A061-9755DB06AD77}" type="presParOf" srcId="{843E432A-7D93-4A26-ABA3-E58FDC0EAD28}" destId="{68A8B622-AAF4-4E67-9EC4-123C6893A842}" srcOrd="1" destOrd="0" presId="urn:microsoft.com/office/officeart/2005/8/layout/pyramid1"/>
    <dgm:cxn modelId="{C5C424C6-EB72-4186-AE7A-70750B3CCC40}" type="presParOf" srcId="{1D71AE82-9672-4BAA-BCA1-8B337FAB5A8B}" destId="{F9890B6F-8248-49FC-9E23-03F669C9B63E}" srcOrd="3" destOrd="0" presId="urn:microsoft.com/office/officeart/2005/8/layout/pyramid1"/>
    <dgm:cxn modelId="{46D534B0-C8A6-485D-8A42-4A0A2F81EAC5}" type="presParOf" srcId="{F9890B6F-8248-49FC-9E23-03F669C9B63E}" destId="{DC101721-7952-419E-9B46-C2B21CD459BA}" srcOrd="0" destOrd="0" presId="urn:microsoft.com/office/officeart/2005/8/layout/pyramid1"/>
    <dgm:cxn modelId="{6E611FDD-130B-4201-A4A4-3F16571EDF7D}" type="presParOf" srcId="{F9890B6F-8248-49FC-9E23-03F669C9B63E}" destId="{0B97067D-0D90-48C9-BEB4-73ECA24B1A5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21832EB-E0E7-4A09-BD40-D5C6CFC90BB4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1C6F607-1267-4C7B-A3A9-D2ABEC5391C2}">
      <dgm:prSet phldrT="[Text]"/>
      <dgm:spPr/>
      <dgm:t>
        <a:bodyPr/>
        <a:lstStyle/>
        <a:p>
          <a:r>
            <a:rPr lang="en-US" dirty="0" smtClean="0"/>
            <a:t>King</a:t>
          </a:r>
          <a:endParaRPr lang="en-US" dirty="0"/>
        </a:p>
      </dgm:t>
    </dgm:pt>
    <dgm:pt modelId="{2EBCA331-7017-40E5-9B91-68CBBE90A870}" type="parTrans" cxnId="{4D49D7D6-2904-4C19-A00B-9A6EA2B3A0B3}">
      <dgm:prSet/>
      <dgm:spPr/>
      <dgm:t>
        <a:bodyPr/>
        <a:lstStyle/>
        <a:p>
          <a:endParaRPr lang="en-US"/>
        </a:p>
      </dgm:t>
    </dgm:pt>
    <dgm:pt modelId="{F4D17869-04A9-49C8-8A42-91EA8A3044F2}" type="sibTrans" cxnId="{4D49D7D6-2904-4C19-A00B-9A6EA2B3A0B3}">
      <dgm:prSet/>
      <dgm:spPr/>
      <dgm:t>
        <a:bodyPr/>
        <a:lstStyle/>
        <a:p>
          <a:endParaRPr lang="en-US"/>
        </a:p>
      </dgm:t>
    </dgm:pt>
    <dgm:pt modelId="{40C1230B-729D-434E-BEF5-61146448A532}">
      <dgm:prSet phldrT="[Text]"/>
      <dgm:spPr/>
      <dgm:t>
        <a:bodyPr/>
        <a:lstStyle/>
        <a:p>
          <a:r>
            <a:rPr lang="en-US" dirty="0" smtClean="0"/>
            <a:t>Vassal (Knights)</a:t>
          </a:r>
          <a:endParaRPr lang="en-US" dirty="0"/>
        </a:p>
      </dgm:t>
    </dgm:pt>
    <dgm:pt modelId="{0C26D60F-E6DE-48F0-BFE8-8FA00F343B11}" type="parTrans" cxnId="{7292516E-4833-40BD-89B7-06A91110DC77}">
      <dgm:prSet/>
      <dgm:spPr/>
      <dgm:t>
        <a:bodyPr/>
        <a:lstStyle/>
        <a:p>
          <a:endParaRPr lang="en-US"/>
        </a:p>
      </dgm:t>
    </dgm:pt>
    <dgm:pt modelId="{E9226BE6-3EDB-4681-B30F-B2CCF61B568B}" type="sibTrans" cxnId="{7292516E-4833-40BD-89B7-06A91110DC77}">
      <dgm:prSet/>
      <dgm:spPr/>
      <dgm:t>
        <a:bodyPr/>
        <a:lstStyle/>
        <a:p>
          <a:endParaRPr lang="en-US"/>
        </a:p>
      </dgm:t>
    </dgm:pt>
    <dgm:pt modelId="{3739400B-4171-4732-85D3-B7255C7E1545}">
      <dgm:prSet phldrT="[Text]"/>
      <dgm:spPr/>
      <dgm:t>
        <a:bodyPr/>
        <a:lstStyle/>
        <a:p>
          <a:r>
            <a:rPr lang="en-US" dirty="0" smtClean="0"/>
            <a:t>Serfs (Peasants) </a:t>
          </a:r>
          <a:endParaRPr lang="en-US" dirty="0"/>
        </a:p>
      </dgm:t>
    </dgm:pt>
    <dgm:pt modelId="{BEEFD3F8-747C-4F45-89EF-0806A1646A10}" type="parTrans" cxnId="{8D676495-89F4-47F0-8C38-DA2F13E70D6F}">
      <dgm:prSet/>
      <dgm:spPr/>
      <dgm:t>
        <a:bodyPr/>
        <a:lstStyle/>
        <a:p>
          <a:endParaRPr lang="en-US"/>
        </a:p>
      </dgm:t>
    </dgm:pt>
    <dgm:pt modelId="{AF13BF7A-9712-4CDB-9480-4070BD5F35CF}" type="sibTrans" cxnId="{8D676495-89F4-47F0-8C38-DA2F13E70D6F}">
      <dgm:prSet/>
      <dgm:spPr/>
      <dgm:t>
        <a:bodyPr/>
        <a:lstStyle/>
        <a:p>
          <a:endParaRPr lang="en-US"/>
        </a:p>
      </dgm:t>
    </dgm:pt>
    <dgm:pt modelId="{8D20AD20-2B0A-4101-9FC9-A3B8C8EE50F1}">
      <dgm:prSet/>
      <dgm:spPr/>
      <dgm:t>
        <a:bodyPr/>
        <a:lstStyle/>
        <a:p>
          <a:r>
            <a:rPr lang="en-US" dirty="0" smtClean="0"/>
            <a:t>Lord</a:t>
          </a:r>
          <a:endParaRPr lang="en-US" dirty="0"/>
        </a:p>
      </dgm:t>
    </dgm:pt>
    <dgm:pt modelId="{A69C600A-AA13-48A0-980E-9C0874B0B8D1}" type="parTrans" cxnId="{581C4893-CDE1-44D7-A3A1-DDB2F5BD00E6}">
      <dgm:prSet/>
      <dgm:spPr/>
      <dgm:t>
        <a:bodyPr/>
        <a:lstStyle/>
        <a:p>
          <a:endParaRPr lang="en-US"/>
        </a:p>
      </dgm:t>
    </dgm:pt>
    <dgm:pt modelId="{DBACAA3D-2F42-4DE0-BB79-DD5A9D5FF43F}" type="sibTrans" cxnId="{581C4893-CDE1-44D7-A3A1-DDB2F5BD00E6}">
      <dgm:prSet/>
      <dgm:spPr/>
      <dgm:t>
        <a:bodyPr/>
        <a:lstStyle/>
        <a:p>
          <a:endParaRPr lang="en-US"/>
        </a:p>
      </dgm:t>
    </dgm:pt>
    <dgm:pt modelId="{1D71AE82-9672-4BAA-BCA1-8B337FAB5A8B}" type="pres">
      <dgm:prSet presAssocID="{521832EB-E0E7-4A09-BD40-D5C6CFC90BB4}" presName="Name0" presStyleCnt="0">
        <dgm:presLayoutVars>
          <dgm:dir/>
          <dgm:animLvl val="lvl"/>
          <dgm:resizeHandles val="exact"/>
        </dgm:presLayoutVars>
      </dgm:prSet>
      <dgm:spPr/>
    </dgm:pt>
    <dgm:pt modelId="{996C433A-7D4E-4E38-BB48-27D8B9D496EA}" type="pres">
      <dgm:prSet presAssocID="{11C6F607-1267-4C7B-A3A9-D2ABEC5391C2}" presName="Name8" presStyleCnt="0"/>
      <dgm:spPr/>
    </dgm:pt>
    <dgm:pt modelId="{99D7CBA6-0224-4D7A-BD7A-3AB1C6E89AAA}" type="pres">
      <dgm:prSet presAssocID="{11C6F607-1267-4C7B-A3A9-D2ABEC5391C2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13A36-AC88-4E01-B388-AA40D1AD639F}" type="pres">
      <dgm:prSet presAssocID="{11C6F607-1267-4C7B-A3A9-D2ABEC5391C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EDAB2-235B-4ECA-BC46-2A8280CE6CC7}" type="pres">
      <dgm:prSet presAssocID="{8D20AD20-2B0A-4101-9FC9-A3B8C8EE50F1}" presName="Name8" presStyleCnt="0"/>
      <dgm:spPr/>
    </dgm:pt>
    <dgm:pt modelId="{578CA3D4-ECEC-4DD9-B104-6736866D379A}" type="pres">
      <dgm:prSet presAssocID="{8D20AD20-2B0A-4101-9FC9-A3B8C8EE50F1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72B203-36EE-4C74-97AA-62EB7319CB18}" type="pres">
      <dgm:prSet presAssocID="{8D20AD20-2B0A-4101-9FC9-A3B8C8EE50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3E432A-7D93-4A26-ABA3-E58FDC0EAD28}" type="pres">
      <dgm:prSet presAssocID="{40C1230B-729D-434E-BEF5-61146448A532}" presName="Name8" presStyleCnt="0"/>
      <dgm:spPr/>
    </dgm:pt>
    <dgm:pt modelId="{BA572297-A304-4968-920A-74AAB81232D8}" type="pres">
      <dgm:prSet presAssocID="{40C1230B-729D-434E-BEF5-61146448A532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8B622-AAF4-4E67-9EC4-123C6893A842}" type="pres">
      <dgm:prSet presAssocID="{40C1230B-729D-434E-BEF5-61146448A53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890B6F-8248-49FC-9E23-03F669C9B63E}" type="pres">
      <dgm:prSet presAssocID="{3739400B-4171-4732-85D3-B7255C7E1545}" presName="Name8" presStyleCnt="0"/>
      <dgm:spPr/>
    </dgm:pt>
    <dgm:pt modelId="{DC101721-7952-419E-9B46-C2B21CD459BA}" type="pres">
      <dgm:prSet presAssocID="{3739400B-4171-4732-85D3-B7255C7E1545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97067D-0D90-48C9-BEB4-73ECA24B1A5A}" type="pres">
      <dgm:prSet presAssocID="{3739400B-4171-4732-85D3-B7255C7E15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7FA791-D9B8-4109-8B2F-DD6C948ECB93}" type="presOf" srcId="{8D20AD20-2B0A-4101-9FC9-A3B8C8EE50F1}" destId="{9172B203-36EE-4C74-97AA-62EB7319CB18}" srcOrd="1" destOrd="0" presId="urn:microsoft.com/office/officeart/2005/8/layout/pyramid1"/>
    <dgm:cxn modelId="{E452FD36-8F8A-49CA-9C65-E132D5A3C281}" type="presOf" srcId="{8D20AD20-2B0A-4101-9FC9-A3B8C8EE50F1}" destId="{578CA3D4-ECEC-4DD9-B104-6736866D379A}" srcOrd="0" destOrd="0" presId="urn:microsoft.com/office/officeart/2005/8/layout/pyramid1"/>
    <dgm:cxn modelId="{7292516E-4833-40BD-89B7-06A91110DC77}" srcId="{521832EB-E0E7-4A09-BD40-D5C6CFC90BB4}" destId="{40C1230B-729D-434E-BEF5-61146448A532}" srcOrd="2" destOrd="0" parTransId="{0C26D60F-E6DE-48F0-BFE8-8FA00F343B11}" sibTransId="{E9226BE6-3EDB-4681-B30F-B2CCF61B568B}"/>
    <dgm:cxn modelId="{049C5042-0336-46C8-B06A-B696720E79A0}" type="presOf" srcId="{3739400B-4171-4732-85D3-B7255C7E1545}" destId="{DC101721-7952-419E-9B46-C2B21CD459BA}" srcOrd="0" destOrd="0" presId="urn:microsoft.com/office/officeart/2005/8/layout/pyramid1"/>
    <dgm:cxn modelId="{8D676495-89F4-47F0-8C38-DA2F13E70D6F}" srcId="{521832EB-E0E7-4A09-BD40-D5C6CFC90BB4}" destId="{3739400B-4171-4732-85D3-B7255C7E1545}" srcOrd="3" destOrd="0" parTransId="{BEEFD3F8-747C-4F45-89EF-0806A1646A10}" sibTransId="{AF13BF7A-9712-4CDB-9480-4070BD5F35CF}"/>
    <dgm:cxn modelId="{96C56D99-888C-4FB7-890A-D36008FEDDA7}" type="presOf" srcId="{40C1230B-729D-434E-BEF5-61146448A532}" destId="{68A8B622-AAF4-4E67-9EC4-123C6893A842}" srcOrd="1" destOrd="0" presId="urn:microsoft.com/office/officeart/2005/8/layout/pyramid1"/>
    <dgm:cxn modelId="{CD14F69F-5F2A-4AB6-B7CE-0BA936798D2B}" type="presOf" srcId="{521832EB-E0E7-4A09-BD40-D5C6CFC90BB4}" destId="{1D71AE82-9672-4BAA-BCA1-8B337FAB5A8B}" srcOrd="0" destOrd="0" presId="urn:microsoft.com/office/officeart/2005/8/layout/pyramid1"/>
    <dgm:cxn modelId="{4D49D7D6-2904-4C19-A00B-9A6EA2B3A0B3}" srcId="{521832EB-E0E7-4A09-BD40-D5C6CFC90BB4}" destId="{11C6F607-1267-4C7B-A3A9-D2ABEC5391C2}" srcOrd="0" destOrd="0" parTransId="{2EBCA331-7017-40E5-9B91-68CBBE90A870}" sibTransId="{F4D17869-04A9-49C8-8A42-91EA8A3044F2}"/>
    <dgm:cxn modelId="{581C4893-CDE1-44D7-A3A1-DDB2F5BD00E6}" srcId="{521832EB-E0E7-4A09-BD40-D5C6CFC90BB4}" destId="{8D20AD20-2B0A-4101-9FC9-A3B8C8EE50F1}" srcOrd="1" destOrd="0" parTransId="{A69C600A-AA13-48A0-980E-9C0874B0B8D1}" sibTransId="{DBACAA3D-2F42-4DE0-BB79-DD5A9D5FF43F}"/>
    <dgm:cxn modelId="{AF58B11E-EA8F-4F04-AA61-E424165E010D}" type="presOf" srcId="{3739400B-4171-4732-85D3-B7255C7E1545}" destId="{0B97067D-0D90-48C9-BEB4-73ECA24B1A5A}" srcOrd="1" destOrd="0" presId="urn:microsoft.com/office/officeart/2005/8/layout/pyramid1"/>
    <dgm:cxn modelId="{80C1AE9A-24CF-417D-A198-8E4E91F4A2ED}" type="presOf" srcId="{40C1230B-729D-434E-BEF5-61146448A532}" destId="{BA572297-A304-4968-920A-74AAB81232D8}" srcOrd="0" destOrd="0" presId="urn:microsoft.com/office/officeart/2005/8/layout/pyramid1"/>
    <dgm:cxn modelId="{3F1B6D76-FF26-45AD-9FBA-31DC10E626F2}" type="presOf" srcId="{11C6F607-1267-4C7B-A3A9-D2ABEC5391C2}" destId="{58413A36-AC88-4E01-B388-AA40D1AD639F}" srcOrd="1" destOrd="0" presId="urn:microsoft.com/office/officeart/2005/8/layout/pyramid1"/>
    <dgm:cxn modelId="{68278121-3BE8-4ED8-A27C-A305447D5D35}" type="presOf" srcId="{11C6F607-1267-4C7B-A3A9-D2ABEC5391C2}" destId="{99D7CBA6-0224-4D7A-BD7A-3AB1C6E89AAA}" srcOrd="0" destOrd="0" presId="urn:microsoft.com/office/officeart/2005/8/layout/pyramid1"/>
    <dgm:cxn modelId="{F928216D-A22C-401D-977C-23C4C43B5716}" type="presParOf" srcId="{1D71AE82-9672-4BAA-BCA1-8B337FAB5A8B}" destId="{996C433A-7D4E-4E38-BB48-27D8B9D496EA}" srcOrd="0" destOrd="0" presId="urn:microsoft.com/office/officeart/2005/8/layout/pyramid1"/>
    <dgm:cxn modelId="{88618056-511C-4047-9B60-F4DAFD885207}" type="presParOf" srcId="{996C433A-7D4E-4E38-BB48-27D8B9D496EA}" destId="{99D7CBA6-0224-4D7A-BD7A-3AB1C6E89AAA}" srcOrd="0" destOrd="0" presId="urn:microsoft.com/office/officeart/2005/8/layout/pyramid1"/>
    <dgm:cxn modelId="{466FC1BC-D552-43F3-8A06-08CA3A47DAA7}" type="presParOf" srcId="{996C433A-7D4E-4E38-BB48-27D8B9D496EA}" destId="{58413A36-AC88-4E01-B388-AA40D1AD639F}" srcOrd="1" destOrd="0" presId="urn:microsoft.com/office/officeart/2005/8/layout/pyramid1"/>
    <dgm:cxn modelId="{DCAB356E-2701-45FD-B34E-9E7447806E5C}" type="presParOf" srcId="{1D71AE82-9672-4BAA-BCA1-8B337FAB5A8B}" destId="{A15EDAB2-235B-4ECA-BC46-2A8280CE6CC7}" srcOrd="1" destOrd="0" presId="urn:microsoft.com/office/officeart/2005/8/layout/pyramid1"/>
    <dgm:cxn modelId="{D1668345-9FBE-4D5D-A2E5-035FB8A4F4E4}" type="presParOf" srcId="{A15EDAB2-235B-4ECA-BC46-2A8280CE6CC7}" destId="{578CA3D4-ECEC-4DD9-B104-6736866D379A}" srcOrd="0" destOrd="0" presId="urn:microsoft.com/office/officeart/2005/8/layout/pyramid1"/>
    <dgm:cxn modelId="{B03037A8-129C-4D19-A4F4-F9A918B8BA7B}" type="presParOf" srcId="{A15EDAB2-235B-4ECA-BC46-2A8280CE6CC7}" destId="{9172B203-36EE-4C74-97AA-62EB7319CB18}" srcOrd="1" destOrd="0" presId="urn:microsoft.com/office/officeart/2005/8/layout/pyramid1"/>
    <dgm:cxn modelId="{D411E3B8-301B-4646-A33D-CF03E94AFA2E}" type="presParOf" srcId="{1D71AE82-9672-4BAA-BCA1-8B337FAB5A8B}" destId="{843E432A-7D93-4A26-ABA3-E58FDC0EAD28}" srcOrd="2" destOrd="0" presId="urn:microsoft.com/office/officeart/2005/8/layout/pyramid1"/>
    <dgm:cxn modelId="{EA2A18B4-C425-48B1-9B4D-92C1D783015F}" type="presParOf" srcId="{843E432A-7D93-4A26-ABA3-E58FDC0EAD28}" destId="{BA572297-A304-4968-920A-74AAB81232D8}" srcOrd="0" destOrd="0" presId="urn:microsoft.com/office/officeart/2005/8/layout/pyramid1"/>
    <dgm:cxn modelId="{41758616-B29F-471D-8B4D-83C26F35D797}" type="presParOf" srcId="{843E432A-7D93-4A26-ABA3-E58FDC0EAD28}" destId="{68A8B622-AAF4-4E67-9EC4-123C6893A842}" srcOrd="1" destOrd="0" presId="urn:microsoft.com/office/officeart/2005/8/layout/pyramid1"/>
    <dgm:cxn modelId="{318D045C-E171-4B23-A764-B5EAE53AB475}" type="presParOf" srcId="{1D71AE82-9672-4BAA-BCA1-8B337FAB5A8B}" destId="{F9890B6F-8248-49FC-9E23-03F669C9B63E}" srcOrd="3" destOrd="0" presId="urn:microsoft.com/office/officeart/2005/8/layout/pyramid1"/>
    <dgm:cxn modelId="{0730A94B-2257-4300-8659-B2F92640D5AE}" type="presParOf" srcId="{F9890B6F-8248-49FC-9E23-03F669C9B63E}" destId="{DC101721-7952-419E-9B46-C2B21CD459BA}" srcOrd="0" destOrd="0" presId="urn:microsoft.com/office/officeart/2005/8/layout/pyramid1"/>
    <dgm:cxn modelId="{48FCF6FC-29BE-4AFE-8139-1747DD50F9C2}" type="presParOf" srcId="{F9890B6F-8248-49FC-9E23-03F669C9B63E}" destId="{0B97067D-0D90-48C9-BEB4-73ECA24B1A5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21832EB-E0E7-4A09-BD40-D5C6CFC90BB4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1C6F607-1267-4C7B-A3A9-D2ABEC5391C2}">
      <dgm:prSet phldrT="[Text]"/>
      <dgm:spPr/>
      <dgm:t>
        <a:bodyPr/>
        <a:lstStyle/>
        <a:p>
          <a:r>
            <a:rPr lang="en-US" dirty="0" smtClean="0"/>
            <a:t>King</a:t>
          </a:r>
          <a:endParaRPr lang="en-US" dirty="0"/>
        </a:p>
      </dgm:t>
    </dgm:pt>
    <dgm:pt modelId="{2EBCA331-7017-40E5-9B91-68CBBE90A870}" type="parTrans" cxnId="{4D49D7D6-2904-4C19-A00B-9A6EA2B3A0B3}">
      <dgm:prSet/>
      <dgm:spPr/>
      <dgm:t>
        <a:bodyPr/>
        <a:lstStyle/>
        <a:p>
          <a:endParaRPr lang="en-US"/>
        </a:p>
      </dgm:t>
    </dgm:pt>
    <dgm:pt modelId="{F4D17869-04A9-49C8-8A42-91EA8A3044F2}" type="sibTrans" cxnId="{4D49D7D6-2904-4C19-A00B-9A6EA2B3A0B3}">
      <dgm:prSet/>
      <dgm:spPr/>
      <dgm:t>
        <a:bodyPr/>
        <a:lstStyle/>
        <a:p>
          <a:endParaRPr lang="en-US"/>
        </a:p>
      </dgm:t>
    </dgm:pt>
    <dgm:pt modelId="{40C1230B-729D-434E-BEF5-61146448A532}">
      <dgm:prSet phldrT="[Text]"/>
      <dgm:spPr/>
      <dgm:t>
        <a:bodyPr/>
        <a:lstStyle/>
        <a:p>
          <a:r>
            <a:rPr lang="en-US" dirty="0" smtClean="0"/>
            <a:t>Vassal (Knights)</a:t>
          </a:r>
          <a:endParaRPr lang="en-US" dirty="0"/>
        </a:p>
      </dgm:t>
    </dgm:pt>
    <dgm:pt modelId="{0C26D60F-E6DE-48F0-BFE8-8FA00F343B11}" type="parTrans" cxnId="{7292516E-4833-40BD-89B7-06A91110DC77}">
      <dgm:prSet/>
      <dgm:spPr/>
      <dgm:t>
        <a:bodyPr/>
        <a:lstStyle/>
        <a:p>
          <a:endParaRPr lang="en-US"/>
        </a:p>
      </dgm:t>
    </dgm:pt>
    <dgm:pt modelId="{E9226BE6-3EDB-4681-B30F-B2CCF61B568B}" type="sibTrans" cxnId="{7292516E-4833-40BD-89B7-06A91110DC77}">
      <dgm:prSet/>
      <dgm:spPr/>
      <dgm:t>
        <a:bodyPr/>
        <a:lstStyle/>
        <a:p>
          <a:endParaRPr lang="en-US"/>
        </a:p>
      </dgm:t>
    </dgm:pt>
    <dgm:pt modelId="{3739400B-4171-4732-85D3-B7255C7E1545}">
      <dgm:prSet phldrT="[Text]"/>
      <dgm:spPr/>
      <dgm:t>
        <a:bodyPr/>
        <a:lstStyle/>
        <a:p>
          <a:r>
            <a:rPr lang="en-US" dirty="0" smtClean="0"/>
            <a:t>Serfs (Peasants) </a:t>
          </a:r>
          <a:endParaRPr lang="en-US" dirty="0"/>
        </a:p>
      </dgm:t>
    </dgm:pt>
    <dgm:pt modelId="{BEEFD3F8-747C-4F45-89EF-0806A1646A10}" type="parTrans" cxnId="{8D676495-89F4-47F0-8C38-DA2F13E70D6F}">
      <dgm:prSet/>
      <dgm:spPr/>
      <dgm:t>
        <a:bodyPr/>
        <a:lstStyle/>
        <a:p>
          <a:endParaRPr lang="en-US"/>
        </a:p>
      </dgm:t>
    </dgm:pt>
    <dgm:pt modelId="{AF13BF7A-9712-4CDB-9480-4070BD5F35CF}" type="sibTrans" cxnId="{8D676495-89F4-47F0-8C38-DA2F13E70D6F}">
      <dgm:prSet/>
      <dgm:spPr/>
      <dgm:t>
        <a:bodyPr/>
        <a:lstStyle/>
        <a:p>
          <a:endParaRPr lang="en-US"/>
        </a:p>
      </dgm:t>
    </dgm:pt>
    <dgm:pt modelId="{8D20AD20-2B0A-4101-9FC9-A3B8C8EE50F1}">
      <dgm:prSet/>
      <dgm:spPr/>
      <dgm:t>
        <a:bodyPr/>
        <a:lstStyle/>
        <a:p>
          <a:r>
            <a:rPr lang="en-US" dirty="0" smtClean="0"/>
            <a:t>Lord</a:t>
          </a:r>
          <a:endParaRPr lang="en-US" dirty="0"/>
        </a:p>
      </dgm:t>
    </dgm:pt>
    <dgm:pt modelId="{A69C600A-AA13-48A0-980E-9C0874B0B8D1}" type="parTrans" cxnId="{581C4893-CDE1-44D7-A3A1-DDB2F5BD00E6}">
      <dgm:prSet/>
      <dgm:spPr/>
      <dgm:t>
        <a:bodyPr/>
        <a:lstStyle/>
        <a:p>
          <a:endParaRPr lang="en-US"/>
        </a:p>
      </dgm:t>
    </dgm:pt>
    <dgm:pt modelId="{DBACAA3D-2F42-4DE0-BB79-DD5A9D5FF43F}" type="sibTrans" cxnId="{581C4893-CDE1-44D7-A3A1-DDB2F5BD00E6}">
      <dgm:prSet/>
      <dgm:spPr/>
      <dgm:t>
        <a:bodyPr/>
        <a:lstStyle/>
        <a:p>
          <a:endParaRPr lang="en-US"/>
        </a:p>
      </dgm:t>
    </dgm:pt>
    <dgm:pt modelId="{1D71AE82-9672-4BAA-BCA1-8B337FAB5A8B}" type="pres">
      <dgm:prSet presAssocID="{521832EB-E0E7-4A09-BD40-D5C6CFC90BB4}" presName="Name0" presStyleCnt="0">
        <dgm:presLayoutVars>
          <dgm:dir/>
          <dgm:animLvl val="lvl"/>
          <dgm:resizeHandles val="exact"/>
        </dgm:presLayoutVars>
      </dgm:prSet>
      <dgm:spPr/>
    </dgm:pt>
    <dgm:pt modelId="{996C433A-7D4E-4E38-BB48-27D8B9D496EA}" type="pres">
      <dgm:prSet presAssocID="{11C6F607-1267-4C7B-A3A9-D2ABEC5391C2}" presName="Name8" presStyleCnt="0"/>
      <dgm:spPr/>
    </dgm:pt>
    <dgm:pt modelId="{99D7CBA6-0224-4D7A-BD7A-3AB1C6E89AAA}" type="pres">
      <dgm:prSet presAssocID="{11C6F607-1267-4C7B-A3A9-D2ABEC5391C2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13A36-AC88-4E01-B388-AA40D1AD639F}" type="pres">
      <dgm:prSet presAssocID="{11C6F607-1267-4C7B-A3A9-D2ABEC5391C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EDAB2-235B-4ECA-BC46-2A8280CE6CC7}" type="pres">
      <dgm:prSet presAssocID="{8D20AD20-2B0A-4101-9FC9-A3B8C8EE50F1}" presName="Name8" presStyleCnt="0"/>
      <dgm:spPr/>
    </dgm:pt>
    <dgm:pt modelId="{578CA3D4-ECEC-4DD9-B104-6736866D379A}" type="pres">
      <dgm:prSet presAssocID="{8D20AD20-2B0A-4101-9FC9-A3B8C8EE50F1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72B203-36EE-4C74-97AA-62EB7319CB18}" type="pres">
      <dgm:prSet presAssocID="{8D20AD20-2B0A-4101-9FC9-A3B8C8EE50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3E432A-7D93-4A26-ABA3-E58FDC0EAD28}" type="pres">
      <dgm:prSet presAssocID="{40C1230B-729D-434E-BEF5-61146448A532}" presName="Name8" presStyleCnt="0"/>
      <dgm:spPr/>
    </dgm:pt>
    <dgm:pt modelId="{BA572297-A304-4968-920A-74AAB81232D8}" type="pres">
      <dgm:prSet presAssocID="{40C1230B-729D-434E-BEF5-61146448A532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8B622-AAF4-4E67-9EC4-123C6893A842}" type="pres">
      <dgm:prSet presAssocID="{40C1230B-729D-434E-BEF5-61146448A53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890B6F-8248-49FC-9E23-03F669C9B63E}" type="pres">
      <dgm:prSet presAssocID="{3739400B-4171-4732-85D3-B7255C7E1545}" presName="Name8" presStyleCnt="0"/>
      <dgm:spPr/>
    </dgm:pt>
    <dgm:pt modelId="{DC101721-7952-419E-9B46-C2B21CD459BA}" type="pres">
      <dgm:prSet presAssocID="{3739400B-4171-4732-85D3-B7255C7E1545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97067D-0D90-48C9-BEB4-73ECA24B1A5A}" type="pres">
      <dgm:prSet presAssocID="{3739400B-4171-4732-85D3-B7255C7E15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1D80B8-575D-4483-BE45-C9E63DA46C4F}" type="presOf" srcId="{8D20AD20-2B0A-4101-9FC9-A3B8C8EE50F1}" destId="{578CA3D4-ECEC-4DD9-B104-6736866D379A}" srcOrd="0" destOrd="0" presId="urn:microsoft.com/office/officeart/2005/8/layout/pyramid1"/>
    <dgm:cxn modelId="{581C4893-CDE1-44D7-A3A1-DDB2F5BD00E6}" srcId="{521832EB-E0E7-4A09-BD40-D5C6CFC90BB4}" destId="{8D20AD20-2B0A-4101-9FC9-A3B8C8EE50F1}" srcOrd="1" destOrd="0" parTransId="{A69C600A-AA13-48A0-980E-9C0874B0B8D1}" sibTransId="{DBACAA3D-2F42-4DE0-BB79-DD5A9D5FF43F}"/>
    <dgm:cxn modelId="{2786E1AD-329A-44B8-BD63-7D76ACDB0C12}" type="presOf" srcId="{8D20AD20-2B0A-4101-9FC9-A3B8C8EE50F1}" destId="{9172B203-36EE-4C74-97AA-62EB7319CB18}" srcOrd="1" destOrd="0" presId="urn:microsoft.com/office/officeart/2005/8/layout/pyramid1"/>
    <dgm:cxn modelId="{0E331448-F9F2-42BB-95F3-FDAFE6AEC374}" type="presOf" srcId="{40C1230B-729D-434E-BEF5-61146448A532}" destId="{BA572297-A304-4968-920A-74AAB81232D8}" srcOrd="0" destOrd="0" presId="urn:microsoft.com/office/officeart/2005/8/layout/pyramid1"/>
    <dgm:cxn modelId="{8056C5C7-A986-4F53-B422-47BDC6E5612B}" type="presOf" srcId="{3739400B-4171-4732-85D3-B7255C7E1545}" destId="{0B97067D-0D90-48C9-BEB4-73ECA24B1A5A}" srcOrd="1" destOrd="0" presId="urn:microsoft.com/office/officeart/2005/8/layout/pyramid1"/>
    <dgm:cxn modelId="{7292516E-4833-40BD-89B7-06A91110DC77}" srcId="{521832EB-E0E7-4A09-BD40-D5C6CFC90BB4}" destId="{40C1230B-729D-434E-BEF5-61146448A532}" srcOrd="2" destOrd="0" parTransId="{0C26D60F-E6DE-48F0-BFE8-8FA00F343B11}" sibTransId="{E9226BE6-3EDB-4681-B30F-B2CCF61B568B}"/>
    <dgm:cxn modelId="{5FAB2180-B141-49CE-A905-BA32E10119AA}" type="presOf" srcId="{11C6F607-1267-4C7B-A3A9-D2ABEC5391C2}" destId="{99D7CBA6-0224-4D7A-BD7A-3AB1C6E89AAA}" srcOrd="0" destOrd="0" presId="urn:microsoft.com/office/officeart/2005/8/layout/pyramid1"/>
    <dgm:cxn modelId="{4D49D7D6-2904-4C19-A00B-9A6EA2B3A0B3}" srcId="{521832EB-E0E7-4A09-BD40-D5C6CFC90BB4}" destId="{11C6F607-1267-4C7B-A3A9-D2ABEC5391C2}" srcOrd="0" destOrd="0" parTransId="{2EBCA331-7017-40E5-9B91-68CBBE90A870}" sibTransId="{F4D17869-04A9-49C8-8A42-91EA8A3044F2}"/>
    <dgm:cxn modelId="{8D676495-89F4-47F0-8C38-DA2F13E70D6F}" srcId="{521832EB-E0E7-4A09-BD40-D5C6CFC90BB4}" destId="{3739400B-4171-4732-85D3-B7255C7E1545}" srcOrd="3" destOrd="0" parTransId="{BEEFD3F8-747C-4F45-89EF-0806A1646A10}" sibTransId="{AF13BF7A-9712-4CDB-9480-4070BD5F35CF}"/>
    <dgm:cxn modelId="{1D749A6F-CB01-4857-A070-B5B77118D4C2}" type="presOf" srcId="{521832EB-E0E7-4A09-BD40-D5C6CFC90BB4}" destId="{1D71AE82-9672-4BAA-BCA1-8B337FAB5A8B}" srcOrd="0" destOrd="0" presId="urn:microsoft.com/office/officeart/2005/8/layout/pyramid1"/>
    <dgm:cxn modelId="{E462EB6E-CDB0-4679-8455-D7002AE6FA97}" type="presOf" srcId="{3739400B-4171-4732-85D3-B7255C7E1545}" destId="{DC101721-7952-419E-9B46-C2B21CD459BA}" srcOrd="0" destOrd="0" presId="urn:microsoft.com/office/officeart/2005/8/layout/pyramid1"/>
    <dgm:cxn modelId="{F6F9A023-DC7D-4830-B3A2-D339062ADA16}" type="presOf" srcId="{11C6F607-1267-4C7B-A3A9-D2ABEC5391C2}" destId="{58413A36-AC88-4E01-B388-AA40D1AD639F}" srcOrd="1" destOrd="0" presId="urn:microsoft.com/office/officeart/2005/8/layout/pyramid1"/>
    <dgm:cxn modelId="{3501B64D-A24A-44BC-8966-7383C3A70110}" type="presOf" srcId="{40C1230B-729D-434E-BEF5-61146448A532}" destId="{68A8B622-AAF4-4E67-9EC4-123C6893A842}" srcOrd="1" destOrd="0" presId="urn:microsoft.com/office/officeart/2005/8/layout/pyramid1"/>
    <dgm:cxn modelId="{AB93A430-13BD-4007-BD12-C20D2EF5AF56}" type="presParOf" srcId="{1D71AE82-9672-4BAA-BCA1-8B337FAB5A8B}" destId="{996C433A-7D4E-4E38-BB48-27D8B9D496EA}" srcOrd="0" destOrd="0" presId="urn:microsoft.com/office/officeart/2005/8/layout/pyramid1"/>
    <dgm:cxn modelId="{12E8D451-EAB7-4191-AC68-7215A3DC5E25}" type="presParOf" srcId="{996C433A-7D4E-4E38-BB48-27D8B9D496EA}" destId="{99D7CBA6-0224-4D7A-BD7A-3AB1C6E89AAA}" srcOrd="0" destOrd="0" presId="urn:microsoft.com/office/officeart/2005/8/layout/pyramid1"/>
    <dgm:cxn modelId="{D178B5B9-AC2B-45D7-89DE-8E43BC8ECC2A}" type="presParOf" srcId="{996C433A-7D4E-4E38-BB48-27D8B9D496EA}" destId="{58413A36-AC88-4E01-B388-AA40D1AD639F}" srcOrd="1" destOrd="0" presId="urn:microsoft.com/office/officeart/2005/8/layout/pyramid1"/>
    <dgm:cxn modelId="{3872362A-493F-4EF3-BDDF-6629D57F4D97}" type="presParOf" srcId="{1D71AE82-9672-4BAA-BCA1-8B337FAB5A8B}" destId="{A15EDAB2-235B-4ECA-BC46-2A8280CE6CC7}" srcOrd="1" destOrd="0" presId="urn:microsoft.com/office/officeart/2005/8/layout/pyramid1"/>
    <dgm:cxn modelId="{E418E55B-E429-4184-A631-6FB2E7A507DB}" type="presParOf" srcId="{A15EDAB2-235B-4ECA-BC46-2A8280CE6CC7}" destId="{578CA3D4-ECEC-4DD9-B104-6736866D379A}" srcOrd="0" destOrd="0" presId="urn:microsoft.com/office/officeart/2005/8/layout/pyramid1"/>
    <dgm:cxn modelId="{851054B4-FC1A-4D4E-9AB5-06F5408110E9}" type="presParOf" srcId="{A15EDAB2-235B-4ECA-BC46-2A8280CE6CC7}" destId="{9172B203-36EE-4C74-97AA-62EB7319CB18}" srcOrd="1" destOrd="0" presId="urn:microsoft.com/office/officeart/2005/8/layout/pyramid1"/>
    <dgm:cxn modelId="{06027DE2-606A-4C20-9E5A-86CD6052814C}" type="presParOf" srcId="{1D71AE82-9672-4BAA-BCA1-8B337FAB5A8B}" destId="{843E432A-7D93-4A26-ABA3-E58FDC0EAD28}" srcOrd="2" destOrd="0" presId="urn:microsoft.com/office/officeart/2005/8/layout/pyramid1"/>
    <dgm:cxn modelId="{6C60447C-E569-434F-8CB2-1E7A7B8726C5}" type="presParOf" srcId="{843E432A-7D93-4A26-ABA3-E58FDC0EAD28}" destId="{BA572297-A304-4968-920A-74AAB81232D8}" srcOrd="0" destOrd="0" presId="urn:microsoft.com/office/officeart/2005/8/layout/pyramid1"/>
    <dgm:cxn modelId="{BF548131-A117-4A33-B9C2-9946AF056AA6}" type="presParOf" srcId="{843E432A-7D93-4A26-ABA3-E58FDC0EAD28}" destId="{68A8B622-AAF4-4E67-9EC4-123C6893A842}" srcOrd="1" destOrd="0" presId="urn:microsoft.com/office/officeart/2005/8/layout/pyramid1"/>
    <dgm:cxn modelId="{177CA56D-A05C-4A16-81DB-19B2AE1E923A}" type="presParOf" srcId="{1D71AE82-9672-4BAA-BCA1-8B337FAB5A8B}" destId="{F9890B6F-8248-49FC-9E23-03F669C9B63E}" srcOrd="3" destOrd="0" presId="urn:microsoft.com/office/officeart/2005/8/layout/pyramid1"/>
    <dgm:cxn modelId="{C4F024D5-1841-4A59-8391-55F89EB778D6}" type="presParOf" srcId="{F9890B6F-8248-49FC-9E23-03F669C9B63E}" destId="{DC101721-7952-419E-9B46-C2B21CD459BA}" srcOrd="0" destOrd="0" presId="urn:microsoft.com/office/officeart/2005/8/layout/pyramid1"/>
    <dgm:cxn modelId="{E79B018B-67BD-4F8F-A9A9-973B7B7419B3}" type="presParOf" srcId="{F9890B6F-8248-49FC-9E23-03F669C9B63E}" destId="{0B97067D-0D90-48C9-BEB4-73ECA24B1A5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21832EB-E0E7-4A09-BD40-D5C6CFC90BB4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1C6F607-1267-4C7B-A3A9-D2ABEC5391C2}">
      <dgm:prSet phldrT="[Text]"/>
      <dgm:spPr/>
      <dgm:t>
        <a:bodyPr/>
        <a:lstStyle/>
        <a:p>
          <a:r>
            <a:rPr lang="en-US" dirty="0" smtClean="0"/>
            <a:t>King</a:t>
          </a:r>
          <a:endParaRPr lang="en-US" dirty="0"/>
        </a:p>
      </dgm:t>
    </dgm:pt>
    <dgm:pt modelId="{2EBCA331-7017-40E5-9B91-68CBBE90A870}" type="parTrans" cxnId="{4D49D7D6-2904-4C19-A00B-9A6EA2B3A0B3}">
      <dgm:prSet/>
      <dgm:spPr/>
      <dgm:t>
        <a:bodyPr/>
        <a:lstStyle/>
        <a:p>
          <a:endParaRPr lang="en-US"/>
        </a:p>
      </dgm:t>
    </dgm:pt>
    <dgm:pt modelId="{F4D17869-04A9-49C8-8A42-91EA8A3044F2}" type="sibTrans" cxnId="{4D49D7D6-2904-4C19-A00B-9A6EA2B3A0B3}">
      <dgm:prSet/>
      <dgm:spPr/>
      <dgm:t>
        <a:bodyPr/>
        <a:lstStyle/>
        <a:p>
          <a:endParaRPr lang="en-US"/>
        </a:p>
      </dgm:t>
    </dgm:pt>
    <dgm:pt modelId="{40C1230B-729D-434E-BEF5-61146448A532}">
      <dgm:prSet phldrT="[Text]"/>
      <dgm:spPr/>
      <dgm:t>
        <a:bodyPr/>
        <a:lstStyle/>
        <a:p>
          <a:r>
            <a:rPr lang="en-US" dirty="0" smtClean="0"/>
            <a:t>Vassal (Knights)</a:t>
          </a:r>
          <a:endParaRPr lang="en-US" dirty="0"/>
        </a:p>
      </dgm:t>
    </dgm:pt>
    <dgm:pt modelId="{0C26D60F-E6DE-48F0-BFE8-8FA00F343B11}" type="parTrans" cxnId="{7292516E-4833-40BD-89B7-06A91110DC77}">
      <dgm:prSet/>
      <dgm:spPr/>
      <dgm:t>
        <a:bodyPr/>
        <a:lstStyle/>
        <a:p>
          <a:endParaRPr lang="en-US"/>
        </a:p>
      </dgm:t>
    </dgm:pt>
    <dgm:pt modelId="{E9226BE6-3EDB-4681-B30F-B2CCF61B568B}" type="sibTrans" cxnId="{7292516E-4833-40BD-89B7-06A91110DC77}">
      <dgm:prSet/>
      <dgm:spPr/>
      <dgm:t>
        <a:bodyPr/>
        <a:lstStyle/>
        <a:p>
          <a:endParaRPr lang="en-US"/>
        </a:p>
      </dgm:t>
    </dgm:pt>
    <dgm:pt modelId="{3739400B-4171-4732-85D3-B7255C7E1545}">
      <dgm:prSet phldrT="[Text]"/>
      <dgm:spPr/>
      <dgm:t>
        <a:bodyPr/>
        <a:lstStyle/>
        <a:p>
          <a:r>
            <a:rPr lang="en-US" dirty="0" smtClean="0"/>
            <a:t>Serfs (Peasants) </a:t>
          </a:r>
          <a:endParaRPr lang="en-US" dirty="0"/>
        </a:p>
      </dgm:t>
    </dgm:pt>
    <dgm:pt modelId="{BEEFD3F8-747C-4F45-89EF-0806A1646A10}" type="parTrans" cxnId="{8D676495-89F4-47F0-8C38-DA2F13E70D6F}">
      <dgm:prSet/>
      <dgm:spPr/>
      <dgm:t>
        <a:bodyPr/>
        <a:lstStyle/>
        <a:p>
          <a:endParaRPr lang="en-US"/>
        </a:p>
      </dgm:t>
    </dgm:pt>
    <dgm:pt modelId="{AF13BF7A-9712-4CDB-9480-4070BD5F35CF}" type="sibTrans" cxnId="{8D676495-89F4-47F0-8C38-DA2F13E70D6F}">
      <dgm:prSet/>
      <dgm:spPr/>
      <dgm:t>
        <a:bodyPr/>
        <a:lstStyle/>
        <a:p>
          <a:endParaRPr lang="en-US"/>
        </a:p>
      </dgm:t>
    </dgm:pt>
    <dgm:pt modelId="{8D20AD20-2B0A-4101-9FC9-A3B8C8EE50F1}">
      <dgm:prSet/>
      <dgm:spPr/>
      <dgm:t>
        <a:bodyPr/>
        <a:lstStyle/>
        <a:p>
          <a:r>
            <a:rPr lang="en-US" dirty="0" smtClean="0"/>
            <a:t>Lord</a:t>
          </a:r>
          <a:endParaRPr lang="en-US" dirty="0"/>
        </a:p>
      </dgm:t>
    </dgm:pt>
    <dgm:pt modelId="{A69C600A-AA13-48A0-980E-9C0874B0B8D1}" type="parTrans" cxnId="{581C4893-CDE1-44D7-A3A1-DDB2F5BD00E6}">
      <dgm:prSet/>
      <dgm:spPr/>
      <dgm:t>
        <a:bodyPr/>
        <a:lstStyle/>
        <a:p>
          <a:endParaRPr lang="en-US"/>
        </a:p>
      </dgm:t>
    </dgm:pt>
    <dgm:pt modelId="{DBACAA3D-2F42-4DE0-BB79-DD5A9D5FF43F}" type="sibTrans" cxnId="{581C4893-CDE1-44D7-A3A1-DDB2F5BD00E6}">
      <dgm:prSet/>
      <dgm:spPr/>
      <dgm:t>
        <a:bodyPr/>
        <a:lstStyle/>
        <a:p>
          <a:endParaRPr lang="en-US"/>
        </a:p>
      </dgm:t>
    </dgm:pt>
    <dgm:pt modelId="{1D71AE82-9672-4BAA-BCA1-8B337FAB5A8B}" type="pres">
      <dgm:prSet presAssocID="{521832EB-E0E7-4A09-BD40-D5C6CFC90BB4}" presName="Name0" presStyleCnt="0">
        <dgm:presLayoutVars>
          <dgm:dir/>
          <dgm:animLvl val="lvl"/>
          <dgm:resizeHandles val="exact"/>
        </dgm:presLayoutVars>
      </dgm:prSet>
      <dgm:spPr/>
    </dgm:pt>
    <dgm:pt modelId="{996C433A-7D4E-4E38-BB48-27D8B9D496EA}" type="pres">
      <dgm:prSet presAssocID="{11C6F607-1267-4C7B-A3A9-D2ABEC5391C2}" presName="Name8" presStyleCnt="0"/>
      <dgm:spPr/>
    </dgm:pt>
    <dgm:pt modelId="{99D7CBA6-0224-4D7A-BD7A-3AB1C6E89AAA}" type="pres">
      <dgm:prSet presAssocID="{11C6F607-1267-4C7B-A3A9-D2ABEC5391C2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13A36-AC88-4E01-B388-AA40D1AD639F}" type="pres">
      <dgm:prSet presAssocID="{11C6F607-1267-4C7B-A3A9-D2ABEC5391C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EDAB2-235B-4ECA-BC46-2A8280CE6CC7}" type="pres">
      <dgm:prSet presAssocID="{8D20AD20-2B0A-4101-9FC9-A3B8C8EE50F1}" presName="Name8" presStyleCnt="0"/>
      <dgm:spPr/>
    </dgm:pt>
    <dgm:pt modelId="{578CA3D4-ECEC-4DD9-B104-6736866D379A}" type="pres">
      <dgm:prSet presAssocID="{8D20AD20-2B0A-4101-9FC9-A3B8C8EE50F1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72B203-36EE-4C74-97AA-62EB7319CB18}" type="pres">
      <dgm:prSet presAssocID="{8D20AD20-2B0A-4101-9FC9-A3B8C8EE50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3E432A-7D93-4A26-ABA3-E58FDC0EAD28}" type="pres">
      <dgm:prSet presAssocID="{40C1230B-729D-434E-BEF5-61146448A532}" presName="Name8" presStyleCnt="0"/>
      <dgm:spPr/>
    </dgm:pt>
    <dgm:pt modelId="{BA572297-A304-4968-920A-74AAB81232D8}" type="pres">
      <dgm:prSet presAssocID="{40C1230B-729D-434E-BEF5-61146448A532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8B622-AAF4-4E67-9EC4-123C6893A842}" type="pres">
      <dgm:prSet presAssocID="{40C1230B-729D-434E-BEF5-61146448A53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890B6F-8248-49FC-9E23-03F669C9B63E}" type="pres">
      <dgm:prSet presAssocID="{3739400B-4171-4732-85D3-B7255C7E1545}" presName="Name8" presStyleCnt="0"/>
      <dgm:spPr/>
    </dgm:pt>
    <dgm:pt modelId="{DC101721-7952-419E-9B46-C2B21CD459BA}" type="pres">
      <dgm:prSet presAssocID="{3739400B-4171-4732-85D3-B7255C7E1545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97067D-0D90-48C9-BEB4-73ECA24B1A5A}" type="pres">
      <dgm:prSet presAssocID="{3739400B-4171-4732-85D3-B7255C7E15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1D8EC4-9196-4473-97EE-7D74ED3AD42E}" type="presOf" srcId="{8D20AD20-2B0A-4101-9FC9-A3B8C8EE50F1}" destId="{9172B203-36EE-4C74-97AA-62EB7319CB18}" srcOrd="1" destOrd="0" presId="urn:microsoft.com/office/officeart/2005/8/layout/pyramid1"/>
    <dgm:cxn modelId="{7292516E-4833-40BD-89B7-06A91110DC77}" srcId="{521832EB-E0E7-4A09-BD40-D5C6CFC90BB4}" destId="{40C1230B-729D-434E-BEF5-61146448A532}" srcOrd="2" destOrd="0" parTransId="{0C26D60F-E6DE-48F0-BFE8-8FA00F343B11}" sibTransId="{E9226BE6-3EDB-4681-B30F-B2CCF61B568B}"/>
    <dgm:cxn modelId="{D07CF8D0-7ACE-4C20-86BF-32261CD12439}" type="presOf" srcId="{11C6F607-1267-4C7B-A3A9-D2ABEC5391C2}" destId="{58413A36-AC88-4E01-B388-AA40D1AD639F}" srcOrd="1" destOrd="0" presId="urn:microsoft.com/office/officeart/2005/8/layout/pyramid1"/>
    <dgm:cxn modelId="{8D676495-89F4-47F0-8C38-DA2F13E70D6F}" srcId="{521832EB-E0E7-4A09-BD40-D5C6CFC90BB4}" destId="{3739400B-4171-4732-85D3-B7255C7E1545}" srcOrd="3" destOrd="0" parTransId="{BEEFD3F8-747C-4F45-89EF-0806A1646A10}" sibTransId="{AF13BF7A-9712-4CDB-9480-4070BD5F35CF}"/>
    <dgm:cxn modelId="{4DB5CDED-C613-4BB2-8318-F2DC5C44C57A}" type="presOf" srcId="{40C1230B-729D-434E-BEF5-61146448A532}" destId="{BA572297-A304-4968-920A-74AAB81232D8}" srcOrd="0" destOrd="0" presId="urn:microsoft.com/office/officeart/2005/8/layout/pyramid1"/>
    <dgm:cxn modelId="{811D5470-24FE-4D20-A5A5-44AF89D086A7}" type="presOf" srcId="{3739400B-4171-4732-85D3-B7255C7E1545}" destId="{DC101721-7952-419E-9B46-C2B21CD459BA}" srcOrd="0" destOrd="0" presId="urn:microsoft.com/office/officeart/2005/8/layout/pyramid1"/>
    <dgm:cxn modelId="{29CA4B8D-97B2-4FC2-A9FC-A1B6B126445B}" type="presOf" srcId="{11C6F607-1267-4C7B-A3A9-D2ABEC5391C2}" destId="{99D7CBA6-0224-4D7A-BD7A-3AB1C6E89AAA}" srcOrd="0" destOrd="0" presId="urn:microsoft.com/office/officeart/2005/8/layout/pyramid1"/>
    <dgm:cxn modelId="{E11F5EA8-A809-4178-91CB-BF6EC5FF4BFD}" type="presOf" srcId="{521832EB-E0E7-4A09-BD40-D5C6CFC90BB4}" destId="{1D71AE82-9672-4BAA-BCA1-8B337FAB5A8B}" srcOrd="0" destOrd="0" presId="urn:microsoft.com/office/officeart/2005/8/layout/pyramid1"/>
    <dgm:cxn modelId="{CC702BAF-1B50-4999-A3C2-878E82F239EC}" type="presOf" srcId="{3739400B-4171-4732-85D3-B7255C7E1545}" destId="{0B97067D-0D90-48C9-BEB4-73ECA24B1A5A}" srcOrd="1" destOrd="0" presId="urn:microsoft.com/office/officeart/2005/8/layout/pyramid1"/>
    <dgm:cxn modelId="{10F8FC79-195E-4436-83D3-C19B37CB6627}" type="presOf" srcId="{40C1230B-729D-434E-BEF5-61146448A532}" destId="{68A8B622-AAF4-4E67-9EC4-123C6893A842}" srcOrd="1" destOrd="0" presId="urn:microsoft.com/office/officeart/2005/8/layout/pyramid1"/>
    <dgm:cxn modelId="{4D49D7D6-2904-4C19-A00B-9A6EA2B3A0B3}" srcId="{521832EB-E0E7-4A09-BD40-D5C6CFC90BB4}" destId="{11C6F607-1267-4C7B-A3A9-D2ABEC5391C2}" srcOrd="0" destOrd="0" parTransId="{2EBCA331-7017-40E5-9B91-68CBBE90A870}" sibTransId="{F4D17869-04A9-49C8-8A42-91EA8A3044F2}"/>
    <dgm:cxn modelId="{581C4893-CDE1-44D7-A3A1-DDB2F5BD00E6}" srcId="{521832EB-E0E7-4A09-BD40-D5C6CFC90BB4}" destId="{8D20AD20-2B0A-4101-9FC9-A3B8C8EE50F1}" srcOrd="1" destOrd="0" parTransId="{A69C600A-AA13-48A0-980E-9C0874B0B8D1}" sibTransId="{DBACAA3D-2F42-4DE0-BB79-DD5A9D5FF43F}"/>
    <dgm:cxn modelId="{FCA27A1A-F7D3-4A8E-8F0A-7E68FB70719A}" type="presOf" srcId="{8D20AD20-2B0A-4101-9FC9-A3B8C8EE50F1}" destId="{578CA3D4-ECEC-4DD9-B104-6736866D379A}" srcOrd="0" destOrd="0" presId="urn:microsoft.com/office/officeart/2005/8/layout/pyramid1"/>
    <dgm:cxn modelId="{C9376C50-572B-48B8-81E1-609EB23FC515}" type="presParOf" srcId="{1D71AE82-9672-4BAA-BCA1-8B337FAB5A8B}" destId="{996C433A-7D4E-4E38-BB48-27D8B9D496EA}" srcOrd="0" destOrd="0" presId="urn:microsoft.com/office/officeart/2005/8/layout/pyramid1"/>
    <dgm:cxn modelId="{58F3A1F5-CF65-4CAE-8183-EEDBF00C1DC3}" type="presParOf" srcId="{996C433A-7D4E-4E38-BB48-27D8B9D496EA}" destId="{99D7CBA6-0224-4D7A-BD7A-3AB1C6E89AAA}" srcOrd="0" destOrd="0" presId="urn:microsoft.com/office/officeart/2005/8/layout/pyramid1"/>
    <dgm:cxn modelId="{43F5DED4-3BAC-4D5C-9E49-C1C7D4875858}" type="presParOf" srcId="{996C433A-7D4E-4E38-BB48-27D8B9D496EA}" destId="{58413A36-AC88-4E01-B388-AA40D1AD639F}" srcOrd="1" destOrd="0" presId="urn:microsoft.com/office/officeart/2005/8/layout/pyramid1"/>
    <dgm:cxn modelId="{D7C3CF73-16FD-46B9-A479-C6C1A4FB1E36}" type="presParOf" srcId="{1D71AE82-9672-4BAA-BCA1-8B337FAB5A8B}" destId="{A15EDAB2-235B-4ECA-BC46-2A8280CE6CC7}" srcOrd="1" destOrd="0" presId="urn:microsoft.com/office/officeart/2005/8/layout/pyramid1"/>
    <dgm:cxn modelId="{1C7C104D-DB8F-4945-8D04-6D749C00EE2E}" type="presParOf" srcId="{A15EDAB2-235B-4ECA-BC46-2A8280CE6CC7}" destId="{578CA3D4-ECEC-4DD9-B104-6736866D379A}" srcOrd="0" destOrd="0" presId="urn:microsoft.com/office/officeart/2005/8/layout/pyramid1"/>
    <dgm:cxn modelId="{48949915-A605-46D4-B647-4835735378B8}" type="presParOf" srcId="{A15EDAB2-235B-4ECA-BC46-2A8280CE6CC7}" destId="{9172B203-36EE-4C74-97AA-62EB7319CB18}" srcOrd="1" destOrd="0" presId="urn:microsoft.com/office/officeart/2005/8/layout/pyramid1"/>
    <dgm:cxn modelId="{7E54D439-5A0B-42ED-AF97-4BB179EACD75}" type="presParOf" srcId="{1D71AE82-9672-4BAA-BCA1-8B337FAB5A8B}" destId="{843E432A-7D93-4A26-ABA3-E58FDC0EAD28}" srcOrd="2" destOrd="0" presId="urn:microsoft.com/office/officeart/2005/8/layout/pyramid1"/>
    <dgm:cxn modelId="{0A9D735F-81CC-4F85-AC08-AE1573770923}" type="presParOf" srcId="{843E432A-7D93-4A26-ABA3-E58FDC0EAD28}" destId="{BA572297-A304-4968-920A-74AAB81232D8}" srcOrd="0" destOrd="0" presId="urn:microsoft.com/office/officeart/2005/8/layout/pyramid1"/>
    <dgm:cxn modelId="{F8C6013A-4F4C-410F-95E6-087ED8FA5BB1}" type="presParOf" srcId="{843E432A-7D93-4A26-ABA3-E58FDC0EAD28}" destId="{68A8B622-AAF4-4E67-9EC4-123C6893A842}" srcOrd="1" destOrd="0" presId="urn:microsoft.com/office/officeart/2005/8/layout/pyramid1"/>
    <dgm:cxn modelId="{04BDD3A2-3E71-4ACC-8049-EBC5AC8F79C3}" type="presParOf" srcId="{1D71AE82-9672-4BAA-BCA1-8B337FAB5A8B}" destId="{F9890B6F-8248-49FC-9E23-03F669C9B63E}" srcOrd="3" destOrd="0" presId="urn:microsoft.com/office/officeart/2005/8/layout/pyramid1"/>
    <dgm:cxn modelId="{50C7D383-FCFD-4B02-BF34-BB344BD55962}" type="presParOf" srcId="{F9890B6F-8248-49FC-9E23-03F669C9B63E}" destId="{DC101721-7952-419E-9B46-C2B21CD459BA}" srcOrd="0" destOrd="0" presId="urn:microsoft.com/office/officeart/2005/8/layout/pyramid1"/>
    <dgm:cxn modelId="{59E91FD1-FF8A-4F67-A598-EEE07F68E154}" type="presParOf" srcId="{F9890B6F-8248-49FC-9E23-03F669C9B63E}" destId="{0B97067D-0D90-48C9-BEB4-73ECA24B1A5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D7CBA6-0224-4D7A-BD7A-3AB1C6E89AAA}">
      <dsp:nvSpPr>
        <dsp:cNvPr id="0" name=""/>
        <dsp:cNvSpPr/>
      </dsp:nvSpPr>
      <dsp:spPr>
        <a:xfrm>
          <a:off x="3429000" y="0"/>
          <a:ext cx="2286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King</a:t>
          </a:r>
          <a:endParaRPr lang="en-US" sz="5400" kern="1200" dirty="0"/>
        </a:p>
      </dsp:txBody>
      <dsp:txXfrm>
        <a:off x="3429000" y="0"/>
        <a:ext cx="2286000" cy="1352550"/>
      </dsp:txXfrm>
    </dsp:sp>
    <dsp:sp modelId="{578CA3D4-ECEC-4DD9-B104-6736866D379A}">
      <dsp:nvSpPr>
        <dsp:cNvPr id="0" name=""/>
        <dsp:cNvSpPr/>
      </dsp:nvSpPr>
      <dsp:spPr>
        <a:xfrm>
          <a:off x="2286000" y="1352550"/>
          <a:ext cx="4572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Lord</a:t>
          </a:r>
          <a:endParaRPr lang="en-US" sz="5400" kern="1200" dirty="0"/>
        </a:p>
      </dsp:txBody>
      <dsp:txXfrm>
        <a:off x="3086099" y="1352550"/>
        <a:ext cx="2971800" cy="1352550"/>
      </dsp:txXfrm>
    </dsp:sp>
    <dsp:sp modelId="{BA572297-A304-4968-920A-74AAB81232D8}">
      <dsp:nvSpPr>
        <dsp:cNvPr id="0" name=""/>
        <dsp:cNvSpPr/>
      </dsp:nvSpPr>
      <dsp:spPr>
        <a:xfrm>
          <a:off x="1143000" y="2705100"/>
          <a:ext cx="6858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Vassal (Knights)</a:t>
          </a:r>
          <a:endParaRPr lang="en-US" sz="5400" kern="1200" dirty="0"/>
        </a:p>
      </dsp:txBody>
      <dsp:txXfrm>
        <a:off x="2343149" y="2705100"/>
        <a:ext cx="4457700" cy="1352550"/>
      </dsp:txXfrm>
    </dsp:sp>
    <dsp:sp modelId="{DC101721-7952-419E-9B46-C2B21CD459BA}">
      <dsp:nvSpPr>
        <dsp:cNvPr id="0" name=""/>
        <dsp:cNvSpPr/>
      </dsp:nvSpPr>
      <dsp:spPr>
        <a:xfrm>
          <a:off x="0" y="4057650"/>
          <a:ext cx="9144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Serfs (Peasants) </a:t>
          </a:r>
          <a:endParaRPr lang="en-US" sz="5400" kern="1200" dirty="0"/>
        </a:p>
      </dsp:txBody>
      <dsp:txXfrm>
        <a:off x="1600199" y="4057650"/>
        <a:ext cx="5943600" cy="13525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D7CBA6-0224-4D7A-BD7A-3AB1C6E89AAA}">
      <dsp:nvSpPr>
        <dsp:cNvPr id="0" name=""/>
        <dsp:cNvSpPr/>
      </dsp:nvSpPr>
      <dsp:spPr>
        <a:xfrm>
          <a:off x="3429000" y="0"/>
          <a:ext cx="2286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King</a:t>
          </a:r>
          <a:endParaRPr lang="en-US" sz="5400" kern="1200" dirty="0"/>
        </a:p>
      </dsp:txBody>
      <dsp:txXfrm>
        <a:off x="3429000" y="0"/>
        <a:ext cx="2286000" cy="1352550"/>
      </dsp:txXfrm>
    </dsp:sp>
    <dsp:sp modelId="{578CA3D4-ECEC-4DD9-B104-6736866D379A}">
      <dsp:nvSpPr>
        <dsp:cNvPr id="0" name=""/>
        <dsp:cNvSpPr/>
      </dsp:nvSpPr>
      <dsp:spPr>
        <a:xfrm>
          <a:off x="2286000" y="1352550"/>
          <a:ext cx="4572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Lord</a:t>
          </a:r>
          <a:endParaRPr lang="en-US" sz="5400" kern="1200" dirty="0"/>
        </a:p>
      </dsp:txBody>
      <dsp:txXfrm>
        <a:off x="3086099" y="1352550"/>
        <a:ext cx="2971800" cy="1352550"/>
      </dsp:txXfrm>
    </dsp:sp>
    <dsp:sp modelId="{BA572297-A304-4968-920A-74AAB81232D8}">
      <dsp:nvSpPr>
        <dsp:cNvPr id="0" name=""/>
        <dsp:cNvSpPr/>
      </dsp:nvSpPr>
      <dsp:spPr>
        <a:xfrm>
          <a:off x="1143000" y="2705100"/>
          <a:ext cx="6858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Vassal (Knights)</a:t>
          </a:r>
          <a:endParaRPr lang="en-US" sz="5400" kern="1200" dirty="0"/>
        </a:p>
      </dsp:txBody>
      <dsp:txXfrm>
        <a:off x="2343149" y="2705100"/>
        <a:ext cx="4457700" cy="1352550"/>
      </dsp:txXfrm>
    </dsp:sp>
    <dsp:sp modelId="{DC101721-7952-419E-9B46-C2B21CD459BA}">
      <dsp:nvSpPr>
        <dsp:cNvPr id="0" name=""/>
        <dsp:cNvSpPr/>
      </dsp:nvSpPr>
      <dsp:spPr>
        <a:xfrm>
          <a:off x="0" y="4057650"/>
          <a:ext cx="9144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Serfs (Peasants) </a:t>
          </a:r>
          <a:endParaRPr lang="en-US" sz="5400" kern="1200" dirty="0"/>
        </a:p>
      </dsp:txBody>
      <dsp:txXfrm>
        <a:off x="1600199" y="4057650"/>
        <a:ext cx="5943600" cy="13525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D7CBA6-0224-4D7A-BD7A-3AB1C6E89AAA}">
      <dsp:nvSpPr>
        <dsp:cNvPr id="0" name=""/>
        <dsp:cNvSpPr/>
      </dsp:nvSpPr>
      <dsp:spPr>
        <a:xfrm>
          <a:off x="3429000" y="0"/>
          <a:ext cx="2286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King</a:t>
          </a:r>
          <a:endParaRPr lang="en-US" sz="5400" kern="1200" dirty="0"/>
        </a:p>
      </dsp:txBody>
      <dsp:txXfrm>
        <a:off x="3429000" y="0"/>
        <a:ext cx="2286000" cy="1352550"/>
      </dsp:txXfrm>
    </dsp:sp>
    <dsp:sp modelId="{578CA3D4-ECEC-4DD9-B104-6736866D379A}">
      <dsp:nvSpPr>
        <dsp:cNvPr id="0" name=""/>
        <dsp:cNvSpPr/>
      </dsp:nvSpPr>
      <dsp:spPr>
        <a:xfrm>
          <a:off x="2286000" y="1352550"/>
          <a:ext cx="4572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Lord</a:t>
          </a:r>
          <a:endParaRPr lang="en-US" sz="5400" kern="1200" dirty="0"/>
        </a:p>
      </dsp:txBody>
      <dsp:txXfrm>
        <a:off x="3086099" y="1352550"/>
        <a:ext cx="2971800" cy="1352550"/>
      </dsp:txXfrm>
    </dsp:sp>
    <dsp:sp modelId="{BA572297-A304-4968-920A-74AAB81232D8}">
      <dsp:nvSpPr>
        <dsp:cNvPr id="0" name=""/>
        <dsp:cNvSpPr/>
      </dsp:nvSpPr>
      <dsp:spPr>
        <a:xfrm>
          <a:off x="1143000" y="2705100"/>
          <a:ext cx="6858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Vassal (Knights)</a:t>
          </a:r>
          <a:endParaRPr lang="en-US" sz="5400" kern="1200" dirty="0"/>
        </a:p>
      </dsp:txBody>
      <dsp:txXfrm>
        <a:off x="2343149" y="2705100"/>
        <a:ext cx="4457700" cy="1352550"/>
      </dsp:txXfrm>
    </dsp:sp>
    <dsp:sp modelId="{DC101721-7952-419E-9B46-C2B21CD459BA}">
      <dsp:nvSpPr>
        <dsp:cNvPr id="0" name=""/>
        <dsp:cNvSpPr/>
      </dsp:nvSpPr>
      <dsp:spPr>
        <a:xfrm>
          <a:off x="0" y="4057650"/>
          <a:ext cx="9144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Serfs (Peasants) </a:t>
          </a:r>
          <a:endParaRPr lang="en-US" sz="5400" kern="1200" dirty="0"/>
        </a:p>
      </dsp:txBody>
      <dsp:txXfrm>
        <a:off x="1600199" y="4057650"/>
        <a:ext cx="5943600" cy="135255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D7CBA6-0224-4D7A-BD7A-3AB1C6E89AAA}">
      <dsp:nvSpPr>
        <dsp:cNvPr id="0" name=""/>
        <dsp:cNvSpPr/>
      </dsp:nvSpPr>
      <dsp:spPr>
        <a:xfrm>
          <a:off x="3429000" y="0"/>
          <a:ext cx="2286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King</a:t>
          </a:r>
          <a:endParaRPr lang="en-US" sz="5400" kern="1200" dirty="0"/>
        </a:p>
      </dsp:txBody>
      <dsp:txXfrm>
        <a:off x="3429000" y="0"/>
        <a:ext cx="2286000" cy="1352550"/>
      </dsp:txXfrm>
    </dsp:sp>
    <dsp:sp modelId="{578CA3D4-ECEC-4DD9-B104-6736866D379A}">
      <dsp:nvSpPr>
        <dsp:cNvPr id="0" name=""/>
        <dsp:cNvSpPr/>
      </dsp:nvSpPr>
      <dsp:spPr>
        <a:xfrm>
          <a:off x="2286000" y="1352550"/>
          <a:ext cx="4572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Lord</a:t>
          </a:r>
          <a:endParaRPr lang="en-US" sz="5400" kern="1200" dirty="0"/>
        </a:p>
      </dsp:txBody>
      <dsp:txXfrm>
        <a:off x="3086099" y="1352550"/>
        <a:ext cx="2971800" cy="1352550"/>
      </dsp:txXfrm>
    </dsp:sp>
    <dsp:sp modelId="{BA572297-A304-4968-920A-74AAB81232D8}">
      <dsp:nvSpPr>
        <dsp:cNvPr id="0" name=""/>
        <dsp:cNvSpPr/>
      </dsp:nvSpPr>
      <dsp:spPr>
        <a:xfrm>
          <a:off x="1143000" y="2705100"/>
          <a:ext cx="6858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Vassal (Knights)</a:t>
          </a:r>
          <a:endParaRPr lang="en-US" sz="5400" kern="1200" dirty="0"/>
        </a:p>
      </dsp:txBody>
      <dsp:txXfrm>
        <a:off x="2343149" y="2705100"/>
        <a:ext cx="4457700" cy="1352550"/>
      </dsp:txXfrm>
    </dsp:sp>
    <dsp:sp modelId="{DC101721-7952-419E-9B46-C2B21CD459BA}">
      <dsp:nvSpPr>
        <dsp:cNvPr id="0" name=""/>
        <dsp:cNvSpPr/>
      </dsp:nvSpPr>
      <dsp:spPr>
        <a:xfrm>
          <a:off x="0" y="4057650"/>
          <a:ext cx="9144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Serfs (Peasants) </a:t>
          </a:r>
          <a:endParaRPr lang="en-US" sz="5400" kern="1200" dirty="0"/>
        </a:p>
      </dsp:txBody>
      <dsp:txXfrm>
        <a:off x="1600199" y="4057650"/>
        <a:ext cx="5943600" cy="135255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D7CBA6-0224-4D7A-BD7A-3AB1C6E89AAA}">
      <dsp:nvSpPr>
        <dsp:cNvPr id="0" name=""/>
        <dsp:cNvSpPr/>
      </dsp:nvSpPr>
      <dsp:spPr>
        <a:xfrm>
          <a:off x="3429000" y="0"/>
          <a:ext cx="2286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King</a:t>
          </a:r>
          <a:endParaRPr lang="en-US" sz="5400" kern="1200" dirty="0"/>
        </a:p>
      </dsp:txBody>
      <dsp:txXfrm>
        <a:off x="3429000" y="0"/>
        <a:ext cx="2286000" cy="1352550"/>
      </dsp:txXfrm>
    </dsp:sp>
    <dsp:sp modelId="{578CA3D4-ECEC-4DD9-B104-6736866D379A}">
      <dsp:nvSpPr>
        <dsp:cNvPr id="0" name=""/>
        <dsp:cNvSpPr/>
      </dsp:nvSpPr>
      <dsp:spPr>
        <a:xfrm>
          <a:off x="2286000" y="1352550"/>
          <a:ext cx="4572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Lord</a:t>
          </a:r>
          <a:endParaRPr lang="en-US" sz="5400" kern="1200" dirty="0"/>
        </a:p>
      </dsp:txBody>
      <dsp:txXfrm>
        <a:off x="3086099" y="1352550"/>
        <a:ext cx="2971800" cy="1352550"/>
      </dsp:txXfrm>
    </dsp:sp>
    <dsp:sp modelId="{BA572297-A304-4968-920A-74AAB81232D8}">
      <dsp:nvSpPr>
        <dsp:cNvPr id="0" name=""/>
        <dsp:cNvSpPr/>
      </dsp:nvSpPr>
      <dsp:spPr>
        <a:xfrm>
          <a:off x="1143000" y="2705100"/>
          <a:ext cx="6858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Vassal (Knights)</a:t>
          </a:r>
          <a:endParaRPr lang="en-US" sz="5400" kern="1200" dirty="0"/>
        </a:p>
      </dsp:txBody>
      <dsp:txXfrm>
        <a:off x="2343149" y="2705100"/>
        <a:ext cx="4457700" cy="1352550"/>
      </dsp:txXfrm>
    </dsp:sp>
    <dsp:sp modelId="{DC101721-7952-419E-9B46-C2B21CD459BA}">
      <dsp:nvSpPr>
        <dsp:cNvPr id="0" name=""/>
        <dsp:cNvSpPr/>
      </dsp:nvSpPr>
      <dsp:spPr>
        <a:xfrm>
          <a:off x="0" y="4057650"/>
          <a:ext cx="9144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Serfs (Peasants) </a:t>
          </a:r>
          <a:endParaRPr lang="en-US" sz="5400" kern="1200" dirty="0"/>
        </a:p>
      </dsp:txBody>
      <dsp:txXfrm>
        <a:off x="1600199" y="4057650"/>
        <a:ext cx="5943600" cy="135255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D7CBA6-0224-4D7A-BD7A-3AB1C6E89AAA}">
      <dsp:nvSpPr>
        <dsp:cNvPr id="0" name=""/>
        <dsp:cNvSpPr/>
      </dsp:nvSpPr>
      <dsp:spPr>
        <a:xfrm>
          <a:off x="3429000" y="0"/>
          <a:ext cx="2286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King</a:t>
          </a:r>
          <a:endParaRPr lang="en-US" sz="5400" kern="1200" dirty="0"/>
        </a:p>
      </dsp:txBody>
      <dsp:txXfrm>
        <a:off x="3429000" y="0"/>
        <a:ext cx="2286000" cy="1352550"/>
      </dsp:txXfrm>
    </dsp:sp>
    <dsp:sp modelId="{578CA3D4-ECEC-4DD9-B104-6736866D379A}">
      <dsp:nvSpPr>
        <dsp:cNvPr id="0" name=""/>
        <dsp:cNvSpPr/>
      </dsp:nvSpPr>
      <dsp:spPr>
        <a:xfrm>
          <a:off x="2286000" y="1352550"/>
          <a:ext cx="4572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Lord</a:t>
          </a:r>
          <a:endParaRPr lang="en-US" sz="5400" kern="1200" dirty="0"/>
        </a:p>
      </dsp:txBody>
      <dsp:txXfrm>
        <a:off x="3086099" y="1352550"/>
        <a:ext cx="2971800" cy="1352550"/>
      </dsp:txXfrm>
    </dsp:sp>
    <dsp:sp modelId="{BA572297-A304-4968-920A-74AAB81232D8}">
      <dsp:nvSpPr>
        <dsp:cNvPr id="0" name=""/>
        <dsp:cNvSpPr/>
      </dsp:nvSpPr>
      <dsp:spPr>
        <a:xfrm>
          <a:off x="1143000" y="2705100"/>
          <a:ext cx="6858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Vassal (Knights)</a:t>
          </a:r>
          <a:endParaRPr lang="en-US" sz="5400" kern="1200" dirty="0"/>
        </a:p>
      </dsp:txBody>
      <dsp:txXfrm>
        <a:off x="2343149" y="2705100"/>
        <a:ext cx="4457700" cy="1352550"/>
      </dsp:txXfrm>
    </dsp:sp>
    <dsp:sp modelId="{DC101721-7952-419E-9B46-C2B21CD459BA}">
      <dsp:nvSpPr>
        <dsp:cNvPr id="0" name=""/>
        <dsp:cNvSpPr/>
      </dsp:nvSpPr>
      <dsp:spPr>
        <a:xfrm>
          <a:off x="0" y="4057650"/>
          <a:ext cx="9144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Serfs (Peasants) </a:t>
          </a:r>
          <a:endParaRPr lang="en-US" sz="5400" kern="1200" dirty="0"/>
        </a:p>
      </dsp:txBody>
      <dsp:txXfrm>
        <a:off x="1600199" y="4057650"/>
        <a:ext cx="5943600" cy="135255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D7CBA6-0224-4D7A-BD7A-3AB1C6E89AAA}">
      <dsp:nvSpPr>
        <dsp:cNvPr id="0" name=""/>
        <dsp:cNvSpPr/>
      </dsp:nvSpPr>
      <dsp:spPr>
        <a:xfrm>
          <a:off x="3429000" y="0"/>
          <a:ext cx="2286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King</a:t>
          </a:r>
          <a:endParaRPr lang="en-US" sz="5400" kern="1200" dirty="0"/>
        </a:p>
      </dsp:txBody>
      <dsp:txXfrm>
        <a:off x="3429000" y="0"/>
        <a:ext cx="2286000" cy="1352550"/>
      </dsp:txXfrm>
    </dsp:sp>
    <dsp:sp modelId="{578CA3D4-ECEC-4DD9-B104-6736866D379A}">
      <dsp:nvSpPr>
        <dsp:cNvPr id="0" name=""/>
        <dsp:cNvSpPr/>
      </dsp:nvSpPr>
      <dsp:spPr>
        <a:xfrm>
          <a:off x="2286000" y="1352550"/>
          <a:ext cx="4572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Lord</a:t>
          </a:r>
          <a:endParaRPr lang="en-US" sz="5400" kern="1200" dirty="0"/>
        </a:p>
      </dsp:txBody>
      <dsp:txXfrm>
        <a:off x="3086099" y="1352550"/>
        <a:ext cx="2971800" cy="1352550"/>
      </dsp:txXfrm>
    </dsp:sp>
    <dsp:sp modelId="{BA572297-A304-4968-920A-74AAB81232D8}">
      <dsp:nvSpPr>
        <dsp:cNvPr id="0" name=""/>
        <dsp:cNvSpPr/>
      </dsp:nvSpPr>
      <dsp:spPr>
        <a:xfrm>
          <a:off x="1143000" y="2705100"/>
          <a:ext cx="6858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Vassal (Knights)</a:t>
          </a:r>
          <a:endParaRPr lang="en-US" sz="5400" kern="1200" dirty="0"/>
        </a:p>
      </dsp:txBody>
      <dsp:txXfrm>
        <a:off x="2343149" y="2705100"/>
        <a:ext cx="4457700" cy="1352550"/>
      </dsp:txXfrm>
    </dsp:sp>
    <dsp:sp modelId="{DC101721-7952-419E-9B46-C2B21CD459BA}">
      <dsp:nvSpPr>
        <dsp:cNvPr id="0" name=""/>
        <dsp:cNvSpPr/>
      </dsp:nvSpPr>
      <dsp:spPr>
        <a:xfrm>
          <a:off x="0" y="4057650"/>
          <a:ext cx="9144000" cy="1352550"/>
        </a:xfrm>
        <a:prstGeom prst="trapezoid">
          <a:avLst>
            <a:gd name="adj" fmla="val 845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Serfs (Peasants) </a:t>
          </a:r>
          <a:endParaRPr lang="en-US" sz="5400" kern="1200" dirty="0"/>
        </a:p>
      </dsp:txBody>
      <dsp:txXfrm>
        <a:off x="1600199" y="4057650"/>
        <a:ext cx="5943600" cy="1352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B3A0F-D07F-4DA5-A92F-BA63F38B0103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70A83-24FA-478E-8389-A80DDEF47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574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50CC-6179-4C95-8968-C027EE2B3107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458200" cy="1470025"/>
          </a:xfrm>
        </p:spPr>
        <p:txBody>
          <a:bodyPr/>
          <a:lstStyle/>
          <a:p>
            <a:r>
              <a:rPr lang="en-US" dirty="0" smtClean="0"/>
              <a:t>Feudal Life on the Medieval Manor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6400800" cy="1752600"/>
          </a:xfrm>
        </p:spPr>
        <p:txBody>
          <a:bodyPr/>
          <a:lstStyle/>
          <a:p>
            <a:r>
              <a:rPr lang="en-US" dirty="0" smtClean="0"/>
              <a:t>Global History and Geography I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  <p:pic>
        <p:nvPicPr>
          <p:cNvPr id="7170" name="Picture 2" descr="http://e08595.medialib.glogster.com/media/1e/1eb86c659d564fe5f4df5604b8d4fd5f8f15a07796d9f2f655b0c09742986dda/0377mc11-gif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124200"/>
            <a:ext cx="4978399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Medieval Class Structure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9144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Bent Arrow 9"/>
          <p:cNvSpPr/>
          <p:nvPr/>
        </p:nvSpPr>
        <p:spPr>
          <a:xfrm rot="6834215">
            <a:off x="5355938" y="1906856"/>
            <a:ext cx="914400" cy="1143000"/>
          </a:xfrm>
          <a:prstGeom prst="ben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4600" y="16002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Land</a:t>
            </a:r>
            <a:endParaRPr lang="en-US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8" name="Bent Arrow 7"/>
          <p:cNvSpPr/>
          <p:nvPr/>
        </p:nvSpPr>
        <p:spPr>
          <a:xfrm rot="6834215">
            <a:off x="6727538" y="3354656"/>
            <a:ext cx="914400" cy="1143000"/>
          </a:xfrm>
          <a:prstGeom prst="ben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25146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Land (Fief)</a:t>
            </a:r>
            <a:endParaRPr lang="en-US" sz="4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1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Medieval Class Structure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9144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Bent Arrow 9"/>
          <p:cNvSpPr/>
          <p:nvPr/>
        </p:nvSpPr>
        <p:spPr>
          <a:xfrm rot="6834215">
            <a:off x="5355938" y="1906856"/>
            <a:ext cx="914400" cy="1143000"/>
          </a:xfrm>
          <a:prstGeom prst="ben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4600" y="16002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Land</a:t>
            </a:r>
            <a:endParaRPr lang="en-US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8" name="Bent Arrow 7"/>
          <p:cNvSpPr/>
          <p:nvPr/>
        </p:nvSpPr>
        <p:spPr>
          <a:xfrm rot="6834215">
            <a:off x="6727538" y="3354656"/>
            <a:ext cx="914400" cy="1143000"/>
          </a:xfrm>
          <a:prstGeom prst="ben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25146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Land (Fief)</a:t>
            </a:r>
            <a:endParaRPr lang="en-US" sz="4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39000" y="4343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Protection</a:t>
            </a:r>
            <a:endParaRPr lang="en-US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3" name="Bent Arrow 12"/>
          <p:cNvSpPr/>
          <p:nvPr/>
        </p:nvSpPr>
        <p:spPr>
          <a:xfrm rot="6834215">
            <a:off x="7979061" y="5031056"/>
            <a:ext cx="914400" cy="1143000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1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Medieval Class Structure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9144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Bent Arrow 9"/>
          <p:cNvSpPr/>
          <p:nvPr/>
        </p:nvSpPr>
        <p:spPr>
          <a:xfrm rot="6834215">
            <a:off x="5355938" y="1906856"/>
            <a:ext cx="914400" cy="1143000"/>
          </a:xfrm>
          <a:prstGeom prst="ben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4600" y="16002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Land</a:t>
            </a:r>
            <a:endParaRPr lang="en-US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8" name="Bent Arrow 7"/>
          <p:cNvSpPr/>
          <p:nvPr/>
        </p:nvSpPr>
        <p:spPr>
          <a:xfrm rot="6834215">
            <a:off x="6727538" y="3354656"/>
            <a:ext cx="914400" cy="1143000"/>
          </a:xfrm>
          <a:prstGeom prst="ben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25146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Land (Fief)</a:t>
            </a:r>
            <a:endParaRPr lang="en-US" sz="4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96200" y="4343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Protection</a:t>
            </a:r>
            <a:endParaRPr lang="en-US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3" name="Bent Arrow 12"/>
          <p:cNvSpPr/>
          <p:nvPr/>
        </p:nvSpPr>
        <p:spPr>
          <a:xfrm rot="6834215">
            <a:off x="7979061" y="5031056"/>
            <a:ext cx="914400" cy="1143000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rot="1276263">
            <a:off x="557182" y="4698930"/>
            <a:ext cx="914400" cy="1143000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3434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Goods/Services</a:t>
            </a:r>
            <a:endParaRPr lang="en-US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1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Medieval Class Structure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9144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Bent Arrow 9"/>
          <p:cNvSpPr/>
          <p:nvPr/>
        </p:nvSpPr>
        <p:spPr>
          <a:xfrm rot="6834215">
            <a:off x="5355938" y="1906856"/>
            <a:ext cx="914400" cy="1143000"/>
          </a:xfrm>
          <a:prstGeom prst="ben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4600" y="16002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Land</a:t>
            </a:r>
            <a:endParaRPr lang="en-US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8" name="Bent Arrow 7"/>
          <p:cNvSpPr/>
          <p:nvPr/>
        </p:nvSpPr>
        <p:spPr>
          <a:xfrm rot="6834215">
            <a:off x="6727538" y="3354656"/>
            <a:ext cx="914400" cy="1143000"/>
          </a:xfrm>
          <a:prstGeom prst="ben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25146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Land (Fief)</a:t>
            </a:r>
            <a:endParaRPr lang="en-US" sz="4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96200" y="4343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Protection</a:t>
            </a:r>
            <a:endParaRPr lang="en-US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3" name="Bent Arrow 12"/>
          <p:cNvSpPr/>
          <p:nvPr/>
        </p:nvSpPr>
        <p:spPr>
          <a:xfrm rot="6834215">
            <a:off x="7979061" y="5031056"/>
            <a:ext cx="914400" cy="1143000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rot="1276263">
            <a:off x="557182" y="4698930"/>
            <a:ext cx="914400" cy="1143000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3434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Goods/Services</a:t>
            </a:r>
            <a:endParaRPr lang="en-US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6" name="Bent Arrow 15"/>
          <p:cNvSpPr/>
          <p:nvPr/>
        </p:nvSpPr>
        <p:spPr>
          <a:xfrm rot="1150522">
            <a:off x="1838749" y="3242664"/>
            <a:ext cx="914400" cy="1143000"/>
          </a:xfrm>
          <a:prstGeom prst="ben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2590800"/>
            <a:ext cx="236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Military Service</a:t>
            </a:r>
            <a:endParaRPr lang="en-US" sz="4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1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Medieval Class Structure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9144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Bent Arrow 9"/>
          <p:cNvSpPr/>
          <p:nvPr/>
        </p:nvSpPr>
        <p:spPr>
          <a:xfrm rot="6834215">
            <a:off x="5355938" y="1906856"/>
            <a:ext cx="914400" cy="1143000"/>
          </a:xfrm>
          <a:prstGeom prst="ben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4600" y="16002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Land</a:t>
            </a:r>
            <a:endParaRPr lang="en-US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8" name="Bent Arrow 7"/>
          <p:cNvSpPr/>
          <p:nvPr/>
        </p:nvSpPr>
        <p:spPr>
          <a:xfrm rot="6834215">
            <a:off x="6727538" y="3354656"/>
            <a:ext cx="914400" cy="1143000"/>
          </a:xfrm>
          <a:prstGeom prst="ben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25146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Land (Fief)</a:t>
            </a:r>
            <a:endParaRPr lang="en-US" sz="4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96200" y="4343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Protection</a:t>
            </a:r>
            <a:endParaRPr lang="en-US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3" name="Bent Arrow 12"/>
          <p:cNvSpPr/>
          <p:nvPr/>
        </p:nvSpPr>
        <p:spPr>
          <a:xfrm rot="6834215">
            <a:off x="7979061" y="5031056"/>
            <a:ext cx="914400" cy="1143000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rot="1276263">
            <a:off x="557182" y="4698930"/>
            <a:ext cx="914400" cy="1143000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3434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Goods/Services</a:t>
            </a:r>
            <a:endParaRPr lang="en-US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6" name="Bent Arrow 15"/>
          <p:cNvSpPr/>
          <p:nvPr/>
        </p:nvSpPr>
        <p:spPr>
          <a:xfrm rot="1150522">
            <a:off x="1838749" y="3242664"/>
            <a:ext cx="914400" cy="1143000"/>
          </a:xfrm>
          <a:prstGeom prst="ben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2590800"/>
            <a:ext cx="236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Military Service</a:t>
            </a:r>
            <a:endParaRPr lang="en-US" sz="4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7" name="Bent Arrow 16"/>
          <p:cNvSpPr/>
          <p:nvPr/>
        </p:nvSpPr>
        <p:spPr>
          <a:xfrm rot="1260516">
            <a:off x="2765295" y="2030919"/>
            <a:ext cx="914400" cy="1143000"/>
          </a:xfrm>
          <a:prstGeom prst="ben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5240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Money and Knights</a:t>
            </a:r>
            <a:endParaRPr lang="en-US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1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feudal contract?</a:t>
            </a:r>
          </a:p>
        </p:txBody>
      </p:sp>
    </p:spTree>
    <p:extLst>
      <p:ext uri="{BB962C8B-B14F-4D97-AF65-F5344CB8AC3E}">
        <p14:creationId xmlns:p14="http://schemas.microsoft.com/office/powerpoint/2010/main" xmlns="" val="57894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418" name="Picture 2" descr="http://web000.greece.k12.ny.us/SocialStudiesResources/Social_Studies_Resources/GHG_Documents/EuropeanFeudalSystem-06.03-QT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55563"/>
            <a:ext cx="4343400" cy="680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miley Face 2"/>
          <p:cNvSpPr/>
          <p:nvPr/>
        </p:nvSpPr>
        <p:spPr>
          <a:xfrm>
            <a:off x="2286000" y="3505200"/>
            <a:ext cx="304800" cy="3810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Smiley Face 3"/>
          <p:cNvSpPr/>
          <p:nvPr/>
        </p:nvSpPr>
        <p:spPr>
          <a:xfrm>
            <a:off x="2133600" y="6400800"/>
            <a:ext cx="3810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III. The Manor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9144000" cy="35813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heart of the Medieval society and economy</a:t>
            </a:r>
          </a:p>
          <a:p>
            <a:r>
              <a:rPr lang="en-US" sz="2800" dirty="0" smtClean="0"/>
              <a:t>The </a:t>
            </a:r>
            <a:r>
              <a:rPr lang="en-US" sz="2800" u="sng" dirty="0" smtClean="0"/>
              <a:t>manor</a:t>
            </a:r>
            <a:r>
              <a:rPr lang="en-US" sz="2800" dirty="0" smtClean="0"/>
              <a:t> was the </a:t>
            </a:r>
            <a:r>
              <a:rPr lang="en-US" sz="2800" u="sng" dirty="0" smtClean="0"/>
              <a:t>Vassal’s</a:t>
            </a:r>
            <a:r>
              <a:rPr lang="en-US" sz="2800" dirty="0" smtClean="0"/>
              <a:t> fief upon which the </a:t>
            </a:r>
            <a:r>
              <a:rPr lang="en-US" sz="2800" u="sng" dirty="0" smtClean="0"/>
              <a:t>serfs</a:t>
            </a:r>
            <a:r>
              <a:rPr lang="en-US" sz="2800" dirty="0" smtClean="0"/>
              <a:t>, or peasants, lived.</a:t>
            </a:r>
          </a:p>
          <a:p>
            <a:pPr lvl="1"/>
            <a:r>
              <a:rPr lang="en-US" sz="2400" dirty="0" smtClean="0"/>
              <a:t>These serfs were bound to the land, though they were not slaves either. </a:t>
            </a:r>
          </a:p>
          <a:p>
            <a:pPr lvl="1"/>
            <a:r>
              <a:rPr lang="en-US" sz="2400" dirty="0" smtClean="0"/>
              <a:t>They were required to work in order to obtain protection and food, or face death as the alternative. </a:t>
            </a:r>
          </a:p>
        </p:txBody>
      </p:sp>
      <p:pic>
        <p:nvPicPr>
          <p:cNvPr id="2050" name="Picture 2" descr="http://www.artworkoriginals.com/images/GXB103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10800" y="381000"/>
            <a:ext cx="3339563" cy="2845309"/>
          </a:xfrm>
          <a:prstGeom prst="rect">
            <a:avLst/>
          </a:prstGeom>
          <a:noFill/>
        </p:spPr>
      </p:pic>
      <p:pic>
        <p:nvPicPr>
          <p:cNvPr id="2052" name="Picture 4" descr="http://www.duhaime.org/Portals/duhaime/images/medieval_chur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58400" y="3200400"/>
            <a:ext cx="2895600" cy="30801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III. The Manor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9144000" cy="35813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Manors were self sufficient, containing most anything necessary to life, including a church. </a:t>
            </a:r>
            <a:endParaRPr lang="en-US" sz="2800" dirty="0" smtClean="0"/>
          </a:p>
        </p:txBody>
      </p:sp>
      <p:pic>
        <p:nvPicPr>
          <p:cNvPr id="2050" name="Picture 2" descr="http://www.artworkoriginals.com/images/GXB103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5553" y="2590801"/>
            <a:ext cx="5008448" cy="4267200"/>
          </a:xfrm>
          <a:prstGeom prst="rect">
            <a:avLst/>
          </a:prstGeom>
          <a:noFill/>
        </p:spPr>
      </p:pic>
      <p:pic>
        <p:nvPicPr>
          <p:cNvPr id="2052" name="Picture 4" descr="http://www.duhaime.org/Portals/duhaime/images/medieval_chur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80902"/>
            <a:ext cx="4114800" cy="4377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1506" name="Picture 2" descr="http://www-pub.naz.edu/~swillso5/images/man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599"/>
          </a:xfrm>
        </p:spPr>
        <p:txBody>
          <a:bodyPr>
            <a:normAutofit/>
          </a:bodyPr>
          <a:lstStyle/>
          <a:p>
            <a:r>
              <a:rPr lang="en-US" dirty="0" smtClean="0"/>
              <a:t>With your partner, provide two examples of a </a:t>
            </a:r>
            <a:r>
              <a:rPr lang="en-US" b="1" dirty="0" smtClean="0"/>
              <a:t>contract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What </a:t>
            </a:r>
            <a:r>
              <a:rPr lang="en-US" dirty="0" smtClean="0"/>
              <a:t>was the manorial system of the middle ages?</a:t>
            </a:r>
          </a:p>
          <a:p>
            <a:endParaRPr lang="en-US" u="sn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Essential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4958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3434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IV. The Church in Medieval Life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5344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Lets face it, serfs did not really have a great life during this time. </a:t>
            </a:r>
          </a:p>
          <a:p>
            <a:r>
              <a:rPr lang="en-US" sz="2800" dirty="0" smtClean="0"/>
              <a:t>The Christian church was a source of hope for salvation and a promise of a better life after they die. </a:t>
            </a:r>
          </a:p>
          <a:p>
            <a:r>
              <a:rPr lang="en-US" sz="2800" dirty="0" smtClean="0"/>
              <a:t>Chapels began to arise on many </a:t>
            </a:r>
            <a:r>
              <a:rPr lang="en-US" sz="2800" u="sng" dirty="0" smtClean="0"/>
              <a:t>manors</a:t>
            </a:r>
            <a:endParaRPr lang="en-US" sz="2800" dirty="0" smtClean="0"/>
          </a:p>
          <a:p>
            <a:pPr lvl="1"/>
            <a:r>
              <a:rPr lang="en-US" sz="2400" dirty="0" smtClean="0"/>
              <a:t>Social centers</a:t>
            </a:r>
          </a:p>
          <a:p>
            <a:pPr lvl="1"/>
            <a:r>
              <a:rPr lang="en-US" sz="2400" dirty="0" smtClean="0"/>
              <a:t>Schools</a:t>
            </a:r>
          </a:p>
          <a:p>
            <a:r>
              <a:rPr lang="en-US" sz="2800" dirty="0" smtClean="0"/>
              <a:t>Required members of the </a:t>
            </a:r>
            <a:r>
              <a:rPr lang="en-US" sz="2800" u="sng" dirty="0" smtClean="0"/>
              <a:t>parish</a:t>
            </a:r>
            <a:r>
              <a:rPr lang="en-US" sz="2800" dirty="0" smtClean="0"/>
              <a:t>, or religious community, to pay a </a:t>
            </a:r>
            <a:r>
              <a:rPr lang="en-US" sz="2800" u="sng" dirty="0" smtClean="0"/>
              <a:t>tithe</a:t>
            </a:r>
            <a:r>
              <a:rPr lang="en-US" sz="2800" dirty="0" smtClean="0"/>
              <a:t>, or tax equal to a tenth of their income</a:t>
            </a:r>
          </a:p>
        </p:txBody>
      </p:sp>
      <p:sp>
        <p:nvSpPr>
          <p:cNvPr id="5124" name="AutoShape 4" descr="http://upload.wikimedia.org/wikipedia/commons/6/6d/Anubis_standin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90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What was the manorial system of the middle ages?</a:t>
            </a:r>
          </a:p>
          <a:p>
            <a:pPr lvl="0">
              <a:defRPr/>
            </a:pPr>
            <a:endParaRPr lang="en-US" dirty="0"/>
          </a:p>
          <a:p>
            <a:pPr lvl="0">
              <a:defRPr/>
            </a:pP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124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18427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124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32351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Homework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I. Reemergence of Feudalism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35052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Feudalism</a:t>
            </a:r>
            <a:r>
              <a:rPr lang="en-US" sz="2800" dirty="0" smtClean="0"/>
              <a:t> – system of government where kings divided land amongst local lords. </a:t>
            </a:r>
          </a:p>
          <a:p>
            <a:r>
              <a:rPr lang="en-US" sz="2800" dirty="0" smtClean="0"/>
              <a:t>Became necessary to fight off foreign invaders (Muslims, Vikings, etc). </a:t>
            </a:r>
          </a:p>
          <a:p>
            <a:r>
              <a:rPr lang="en-US" sz="2800" dirty="0" smtClean="0"/>
              <a:t>Lords divided </a:t>
            </a:r>
            <a:r>
              <a:rPr lang="en-US" sz="2800" dirty="0" smtClean="0"/>
              <a:t>land into local estates, or </a:t>
            </a:r>
            <a:r>
              <a:rPr lang="en-US" sz="2800" u="sng" dirty="0" smtClean="0"/>
              <a:t>fiefs</a:t>
            </a:r>
            <a:r>
              <a:rPr lang="en-US" sz="2800" dirty="0" smtClean="0"/>
              <a:t>, and were given to , </a:t>
            </a:r>
            <a:r>
              <a:rPr lang="en-US" sz="2800" u="sng" dirty="0" smtClean="0"/>
              <a:t>Vassals</a:t>
            </a:r>
            <a:r>
              <a:rPr lang="en-US" sz="2800" dirty="0" smtClean="0"/>
              <a:t>, or land owning nobles who served as knights. </a:t>
            </a:r>
          </a:p>
        </p:txBody>
      </p:sp>
      <p:sp>
        <p:nvSpPr>
          <p:cNvPr id="5124" name="AutoShape 4" descr="http://upload.wikimedia.org/wikipedia/commons/6/6d/Anubis_standin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90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I. Reemergence of Feudalism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3505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This forged a </a:t>
            </a:r>
            <a:r>
              <a:rPr lang="en-US" sz="2800" u="sng" dirty="0" smtClean="0"/>
              <a:t>feudal contract</a:t>
            </a:r>
            <a:r>
              <a:rPr lang="en-US" sz="2800" dirty="0" smtClean="0"/>
              <a:t> the lords and the vassals. </a:t>
            </a:r>
          </a:p>
          <a:p>
            <a:pPr lvl="1"/>
            <a:r>
              <a:rPr lang="en-US" dirty="0" smtClean="0"/>
              <a:t>Lord granted fief to vassal, and in exchange the vassal would govern and farm the land as well as protecting those who worked it</a:t>
            </a:r>
          </a:p>
        </p:txBody>
      </p:sp>
      <p:sp>
        <p:nvSpPr>
          <p:cNvPr id="5124" name="AutoShape 4" descr="http://upload.wikimedia.org/wikipedia/commons/6/6d/Anubis_standin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90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miley Face 2"/>
          <p:cNvSpPr/>
          <p:nvPr/>
        </p:nvSpPr>
        <p:spPr>
          <a:xfrm>
            <a:off x="0" y="4419600"/>
            <a:ext cx="685800" cy="5334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miley Face 4"/>
          <p:cNvSpPr/>
          <p:nvPr/>
        </p:nvSpPr>
        <p:spPr>
          <a:xfrm>
            <a:off x="4876800" y="5486400"/>
            <a:ext cx="685800" cy="6096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298" name="Picture 2"/>
          <p:cNvPicPr>
            <a:picLocks noChangeAspect="1" noChangeArrowheads="1"/>
          </p:cNvPicPr>
          <p:nvPr/>
        </p:nvPicPr>
        <p:blipFill>
          <a:blip r:embed="rId2" cstate="print"/>
          <a:srcRect l="7500"/>
          <a:stretch>
            <a:fillRect/>
          </a:stretch>
        </p:blipFill>
        <p:spPr bwMode="auto">
          <a:xfrm>
            <a:off x="0" y="1828800"/>
            <a:ext cx="9144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miley Face 2"/>
          <p:cNvSpPr/>
          <p:nvPr/>
        </p:nvSpPr>
        <p:spPr>
          <a:xfrm>
            <a:off x="0" y="2514600"/>
            <a:ext cx="685800" cy="5334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Medieval Class Structure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9144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721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Medieval Class Structure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9144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Bent Arrow 9"/>
          <p:cNvSpPr/>
          <p:nvPr/>
        </p:nvSpPr>
        <p:spPr>
          <a:xfrm rot="6834215">
            <a:off x="5355938" y="1906856"/>
            <a:ext cx="914400" cy="1143000"/>
          </a:xfrm>
          <a:prstGeom prst="ben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4600" y="16002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Land</a:t>
            </a:r>
            <a:endParaRPr lang="en-US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1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2571</TotalTime>
  <Words>466</Words>
  <Application>Microsoft Office PowerPoint</Application>
  <PresentationFormat>On-screen Show (4:3)</PresentationFormat>
  <Paragraphs>92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Feudal Life on the Medieval Manor</vt:lpstr>
      <vt:lpstr>Bellringer</vt:lpstr>
      <vt:lpstr>I. Reemergence of Feudalism</vt:lpstr>
      <vt:lpstr>I. Reemergence of Feudalism</vt:lpstr>
      <vt:lpstr>Slide 5</vt:lpstr>
      <vt:lpstr>Slide 6</vt:lpstr>
      <vt:lpstr>Slide 7</vt:lpstr>
      <vt:lpstr>II. Medieval Class Structure</vt:lpstr>
      <vt:lpstr>II. Medieval Class Structure</vt:lpstr>
      <vt:lpstr>II. Medieval Class Structure</vt:lpstr>
      <vt:lpstr>II. Medieval Class Structure</vt:lpstr>
      <vt:lpstr>II. Medieval Class Structure</vt:lpstr>
      <vt:lpstr>II. Medieval Class Structure</vt:lpstr>
      <vt:lpstr>II. Medieval Class Structure</vt:lpstr>
      <vt:lpstr>Quickwrite</vt:lpstr>
      <vt:lpstr>Slide 16</vt:lpstr>
      <vt:lpstr>III. The Manor System</vt:lpstr>
      <vt:lpstr>III. The Manor System</vt:lpstr>
      <vt:lpstr>Slide 19</vt:lpstr>
      <vt:lpstr>IV. The Church in Medieval Life </vt:lpstr>
      <vt:lpstr>Essential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Roosevelt and His “New Deal” for Americans</dc:title>
  <dc:creator>Adam</dc:creator>
  <cp:lastModifiedBy>Adam</cp:lastModifiedBy>
  <cp:revision>192</cp:revision>
  <dcterms:created xsi:type="dcterms:W3CDTF">2013-03-18T17:01:34Z</dcterms:created>
  <dcterms:modified xsi:type="dcterms:W3CDTF">2015-08-10T14:48:17Z</dcterms:modified>
</cp:coreProperties>
</file>