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3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38" r:id="rId12"/>
    <p:sldId id="379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35" r:id="rId23"/>
    <p:sldId id="347" r:id="rId24"/>
    <p:sldId id="348" r:id="rId25"/>
    <p:sldId id="349" r:id="rId26"/>
    <p:sldId id="377" r:id="rId27"/>
    <p:sldId id="378" r:id="rId28"/>
    <p:sldId id="333" r:id="rId29"/>
    <p:sldId id="336" r:id="rId30"/>
    <p:sldId id="380" r:id="rId31"/>
    <p:sldId id="334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EA50CC-6179-4C95-8968-C027EE2B3107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8458200" cy="1470025"/>
          </a:xfrm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843" y="2781300"/>
            <a:ext cx="3684710" cy="368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 – the earth		</a:t>
            </a:r>
            <a:r>
              <a:rPr lang="en-US" dirty="0" err="1" smtClean="0"/>
              <a:t>graphy</a:t>
            </a:r>
            <a:r>
              <a:rPr lang="en-US" dirty="0" smtClean="0"/>
              <a:t> – to describe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Geography = to describe the earth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Geography can include the following fields of study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Physical (landforms, plants/animals, tectonics,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Human (Populations, countries, cities, culture,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Cartography (maps, GIS,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6837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 – the earth		</a:t>
            </a:r>
            <a:r>
              <a:rPr lang="en-US" dirty="0" err="1" smtClean="0"/>
              <a:t>graphy</a:t>
            </a:r>
            <a:r>
              <a:rPr lang="en-US" dirty="0" smtClean="0"/>
              <a:t> – to describe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Geography = to describe the earth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Geography can include the following fields of study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Physical (landforms, plants/animals, tectonics,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Human (Populations, countries, cities, culture,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Cartography (maps, GIS,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Focuses on the study of human’s relationship with the Earth </a:t>
            </a:r>
            <a:r>
              <a:rPr lang="en-US" sz="2800" dirty="0" smtClean="0"/>
              <a:t>(Human-Environmental Interactions)</a:t>
            </a:r>
          </a:p>
        </p:txBody>
      </p:sp>
    </p:spTree>
    <p:extLst>
      <p:ext uri="{BB962C8B-B14F-4D97-AF65-F5344CB8AC3E}">
        <p14:creationId xmlns:p14="http://schemas.microsoft.com/office/powerpoint/2010/main" xmlns="" val="24693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eb000.greece.k12.ny.us/SocialStudiesResources/Social_Studies_Resources/GHG_Documents/Geography-Spring.99-Q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56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miley Face 3"/>
          <p:cNvSpPr/>
          <p:nvPr/>
        </p:nvSpPr>
        <p:spPr>
          <a:xfrm>
            <a:off x="381000" y="3733800"/>
            <a:ext cx="381000" cy="381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Tools of a Geographer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147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Tools of a Geographer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Maps – a visual representation of real world phenomena on a condensed scale. 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22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Tools of a Geographer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Maps – a visual representation of real world phenomena on a condensed scale.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Large Scale Maps – cities and villages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492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Tools of a Geographer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Maps – a visual representation of real world phenomena on a condensed scale.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Large Scale Maps – cities and villages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Small Scale Maps – States and Countries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307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Tools of a Geographer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Maps – a visual representation of real world phenomena on a condensed scale.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Large Scale Maps – cities and villages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Small Scale Maps – States and Countries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Physical Maps – shows natural boundaries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533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Tools of a Geographer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Maps – a visual representation of real world phenomena on a condensed scale.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Large Scale Maps – cities and villages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Small Scale Maps – States and Countries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Physical Maps – shows natural boundaries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Political Map – shows boundaries based on political designation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973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Tools of a Geographer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Maps – a visual representation of real world phenomena on a condensed scale.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Large Scale Maps – cities and villages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Small Scale Maps – States and Countries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Physical Maps – shows natural boundaries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Political Map – shows boundaries based on political designation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Maps are organized by lines of longitude and latitude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089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What is Geography? Define the term in your own words.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Geography and 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the proper ways to read a map?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Tools of a Geographer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Maps – a visual representation of real world phenomena on a condensed scale.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Large Scale Maps – cities and villages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Small Scale Maps – States and Countries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Physical Maps – shows natural boundaries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Political Map – shows boundaries based on political designation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Maps are organized by lines of longitude and latitude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Longitude – measure the distance East and West of the Prime Meridian (Greenwich)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24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The Tools of a Geographer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Maps – a visual representation of real world phenomena on a condensed scale.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Large Scale Maps – cities and villages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Small Scale Maps – States and Countries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Physical Maps – shows natural boundaries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Political Map – shows boundaries based on political designation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Maps are organized by lines of longitude and latitude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Longitude – measure the distance East and West of the Prime Meridian (Greenwich)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Latitude – measure the distance North and South of the Equator (Ecuador) 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929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Small Scale						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703072"/>
            <a:ext cx="3124200" cy="27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Small Scale						Large Scale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27038"/>
            <a:ext cx="3124200" cy="2707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79242"/>
            <a:ext cx="2403231" cy="24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1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Small Scale						Large Scale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Political		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27038"/>
            <a:ext cx="3124200" cy="2707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79242"/>
            <a:ext cx="2403231" cy="240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23" y="3834606"/>
            <a:ext cx="4343400" cy="25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1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Small Scale						Large Scale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Political						Physical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27038"/>
            <a:ext cx="3124200" cy="2707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79242"/>
            <a:ext cx="2403231" cy="240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23" y="3834606"/>
            <a:ext cx="4343400" cy="2587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670215"/>
            <a:ext cx="4191000" cy="27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4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1665"/>
          <a:stretch>
            <a:fillRect/>
          </a:stretch>
        </p:blipFill>
        <p:spPr bwMode="auto">
          <a:xfrm>
            <a:off x="0" y="1295400"/>
            <a:ext cx="9109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miley Face 5"/>
          <p:cNvSpPr/>
          <p:nvPr/>
        </p:nvSpPr>
        <p:spPr>
          <a:xfrm>
            <a:off x="0" y="4495800"/>
            <a:ext cx="685800" cy="5334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447800" y="6324600"/>
            <a:ext cx="228600" cy="2286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Using a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100" y="1787210"/>
            <a:ext cx="7499350" cy="4121780"/>
          </a:xfrm>
        </p:spPr>
      </p:pic>
    </p:spTree>
    <p:extLst>
      <p:ext uri="{BB962C8B-B14F-4D97-AF65-F5344CB8AC3E}">
        <p14:creationId xmlns:p14="http://schemas.microsoft.com/office/powerpoint/2010/main" xmlns="" val="1375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Using a Map (Cont’d)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351" y="1447800"/>
            <a:ext cx="5966847" cy="4800600"/>
          </a:xfrm>
        </p:spPr>
      </p:pic>
    </p:spTree>
    <p:extLst>
      <p:ext uri="{BB962C8B-B14F-4D97-AF65-F5344CB8AC3E}">
        <p14:creationId xmlns:p14="http://schemas.microsoft.com/office/powerpoint/2010/main" xmlns="" val="36214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VI. Five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Location – where things are on Earth</a:t>
            </a:r>
            <a:endParaRPr lang="en-US" sz="2800" dirty="0"/>
          </a:p>
          <a:p>
            <a:pPr lvl="0"/>
            <a:r>
              <a:rPr lang="en-US" sz="2800" dirty="0" smtClean="0"/>
              <a:t>Place – Described in Physical or human characteristics</a:t>
            </a:r>
            <a:endParaRPr lang="en-US" sz="2800" dirty="0"/>
          </a:p>
          <a:p>
            <a:pPr lvl="0"/>
            <a:r>
              <a:rPr lang="en-US" sz="2800" dirty="0" smtClean="0"/>
              <a:t>Human-Environment Interaction – The ways in which people and the environment have impacted each other over time</a:t>
            </a:r>
          </a:p>
          <a:p>
            <a:pPr lvl="0"/>
            <a:r>
              <a:rPr lang="en-US" sz="2800" dirty="0" smtClean="0"/>
              <a:t>Movement – The movement of people, goods, and ideas</a:t>
            </a:r>
            <a:endParaRPr lang="en-US" sz="2800" dirty="0"/>
          </a:p>
          <a:p>
            <a:pPr lvl="0"/>
            <a:r>
              <a:rPr lang="en-US" sz="2800" dirty="0" smtClean="0"/>
              <a:t>Region – many types of regions that the world can be divided into. </a:t>
            </a:r>
          </a:p>
          <a:p>
            <a:pPr marL="0" lvl="0" indent="0">
              <a:buNone/>
            </a:pPr>
            <a:r>
              <a:rPr lang="en-US" sz="2800" dirty="0" smtClean="0"/>
              <a:t>Quick Write – List and explain 3 regions</a:t>
            </a:r>
            <a:endParaRPr lang="en-US" sz="2800" dirty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1894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2954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9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161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endParaRPr lang="en-US" sz="2000" dirty="0" smtClean="0"/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6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022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979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9628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9174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104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926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 – the earth		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392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r>
              <a:rPr lang="en-US" sz="2400" dirty="0" smtClean="0"/>
              <a:t>Subcontinents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819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r>
              <a:rPr lang="en-US" sz="2400" dirty="0" smtClean="0"/>
              <a:t>Subcontinents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India</a:t>
            </a:r>
          </a:p>
          <a:p>
            <a:pPr marL="1257300" lvl="2" indent="-457200">
              <a:buFont typeface="+mj-lt"/>
              <a:buAutoNum type="arabicPeriod"/>
            </a:pPr>
            <a:endParaRPr lang="en-US" sz="2000" dirty="0" smtClean="0"/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294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r>
              <a:rPr lang="en-US" sz="2400" dirty="0" smtClean="0"/>
              <a:t>Subcontinents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India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Middle East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628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r>
              <a:rPr lang="en-US" sz="2400" dirty="0" smtClean="0"/>
              <a:t>Subcontinents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India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Middle East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Indonesia (Southeast Asia)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023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r>
              <a:rPr lang="en-US" sz="2400" dirty="0" smtClean="0"/>
              <a:t>Subcontinents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India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Middle East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Indonesia (Southeast Asia)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Atlantic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826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r>
              <a:rPr lang="en-US" sz="2400" dirty="0" smtClean="0"/>
              <a:t>Subcontinents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India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Middle East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Indonesia (Southeast Asia)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Atlantic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Pacific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157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r>
              <a:rPr lang="en-US" sz="2400" dirty="0" smtClean="0"/>
              <a:t>Subcontinents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India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Middle East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Indonesia (Southeast Asia)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Atlantic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Pacific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Indian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9466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r>
              <a:rPr lang="en-US" sz="2400" dirty="0" smtClean="0"/>
              <a:t>Subcontinents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India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Middle East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Indonesia (Southeast Asia)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Atlantic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Pacific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Indian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Artic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037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Our Globe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Continents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North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South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Europe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Asia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Africa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Australia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Antarctica</a:t>
            </a:r>
          </a:p>
          <a:p>
            <a:pPr marL="400050" lvl="1" indent="0">
              <a:buNone/>
            </a:pPr>
            <a:r>
              <a:rPr lang="en-US" sz="2400" dirty="0" smtClean="0"/>
              <a:t>Subcontinents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India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Middle East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Indonesia (Southeast Asia)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411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 startAt="2"/>
            </a:pPr>
            <a:r>
              <a:rPr lang="en-US" sz="2800" dirty="0" smtClean="0"/>
              <a:t>Oceans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Atlantic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Pacific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Indian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Artic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Southern</a:t>
            </a:r>
          </a:p>
          <a:p>
            <a:pPr marL="1314450" lvl="2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35158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27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 – the earth		</a:t>
            </a:r>
            <a:r>
              <a:rPr lang="en-US" dirty="0" err="1" smtClean="0"/>
              <a:t>graphy</a:t>
            </a:r>
            <a:r>
              <a:rPr lang="en-US" dirty="0" smtClean="0"/>
              <a:t> – to describe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123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 – the earth		</a:t>
            </a:r>
            <a:r>
              <a:rPr lang="en-US" dirty="0" err="1" smtClean="0"/>
              <a:t>graphy</a:t>
            </a:r>
            <a:r>
              <a:rPr lang="en-US" dirty="0" smtClean="0"/>
              <a:t> – to describe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Geography = to describe the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0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 – the earth		</a:t>
            </a:r>
            <a:r>
              <a:rPr lang="en-US" dirty="0" err="1" smtClean="0"/>
              <a:t>graphy</a:t>
            </a:r>
            <a:r>
              <a:rPr lang="en-US" dirty="0" smtClean="0"/>
              <a:t> – to describe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Geography = to describe the earth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Geography can include the following fields of study</a:t>
            </a:r>
          </a:p>
        </p:txBody>
      </p:sp>
    </p:spTree>
    <p:extLst>
      <p:ext uri="{BB962C8B-B14F-4D97-AF65-F5344CB8AC3E}">
        <p14:creationId xmlns:p14="http://schemas.microsoft.com/office/powerpoint/2010/main" xmlns="" val="40636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 – the earth		</a:t>
            </a:r>
            <a:r>
              <a:rPr lang="en-US" dirty="0" err="1" smtClean="0"/>
              <a:t>graphy</a:t>
            </a:r>
            <a:r>
              <a:rPr lang="en-US" dirty="0" smtClean="0"/>
              <a:t> – to describe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Geography = to describe the earth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Geography can include the following fields of study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Physical (landforms, plants/animals, tectonics,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6770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 – the earth		</a:t>
            </a:r>
            <a:r>
              <a:rPr lang="en-US" dirty="0" err="1" smtClean="0"/>
              <a:t>graphy</a:t>
            </a:r>
            <a:r>
              <a:rPr lang="en-US" dirty="0" smtClean="0"/>
              <a:t> – to describe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Geography = to describe the earth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Geography can include the following fields of study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Physical (landforms, plants/animals, tectonics,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Human (Populations, countries, cities, culture,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1693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627</TotalTime>
  <Words>920</Words>
  <Application>Microsoft Office PowerPoint</Application>
  <PresentationFormat>On-screen Show (4:3)</PresentationFormat>
  <Paragraphs>317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Solstice</vt:lpstr>
      <vt:lpstr>Geography</vt:lpstr>
      <vt:lpstr>Bellringer</vt:lpstr>
      <vt:lpstr>I. What is Geography?</vt:lpstr>
      <vt:lpstr>I. What is Geography?</vt:lpstr>
      <vt:lpstr>I. What is Geography?</vt:lpstr>
      <vt:lpstr>I. What is Geography?</vt:lpstr>
      <vt:lpstr>I. What is Geography?</vt:lpstr>
      <vt:lpstr>I. What is Geography?</vt:lpstr>
      <vt:lpstr>I. What is Geography?</vt:lpstr>
      <vt:lpstr>I. What is Geography?</vt:lpstr>
      <vt:lpstr>I. What is Geography?</vt:lpstr>
      <vt:lpstr>Slide 12</vt:lpstr>
      <vt:lpstr>II. The Tools of a Geographer</vt:lpstr>
      <vt:lpstr>II. The Tools of a Geographer</vt:lpstr>
      <vt:lpstr>II. The Tools of a Geographer</vt:lpstr>
      <vt:lpstr>II. The Tools of a Geographer</vt:lpstr>
      <vt:lpstr>II. The Tools of a Geographer</vt:lpstr>
      <vt:lpstr>II. The Tools of a Geographer</vt:lpstr>
      <vt:lpstr>II. The Tools of a Geographer</vt:lpstr>
      <vt:lpstr>II. The Tools of a Geographer</vt:lpstr>
      <vt:lpstr>II. The Tools of a Geographer</vt:lpstr>
      <vt:lpstr>Slide 22</vt:lpstr>
      <vt:lpstr>Slide 23</vt:lpstr>
      <vt:lpstr>Slide 24</vt:lpstr>
      <vt:lpstr>Slide 25</vt:lpstr>
      <vt:lpstr>Slide 26</vt:lpstr>
      <vt:lpstr>Slide 27</vt:lpstr>
      <vt:lpstr>III. Using a Map</vt:lpstr>
      <vt:lpstr>III. Using a Map (Cont’d)</vt:lpstr>
      <vt:lpstr>VI. Five Themes of Geography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  <vt:lpstr>V. Our Globe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57</cp:revision>
  <dcterms:created xsi:type="dcterms:W3CDTF">2013-03-18T17:01:34Z</dcterms:created>
  <dcterms:modified xsi:type="dcterms:W3CDTF">2015-07-30T19:22:24Z</dcterms:modified>
</cp:coreProperties>
</file>