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386" r:id="rId4"/>
    <p:sldId id="394" r:id="rId5"/>
    <p:sldId id="399" r:id="rId6"/>
    <p:sldId id="387" r:id="rId7"/>
    <p:sldId id="388" r:id="rId8"/>
    <p:sldId id="389" r:id="rId9"/>
    <p:sldId id="390" r:id="rId10"/>
    <p:sldId id="391" r:id="rId11"/>
    <p:sldId id="392" r:id="rId12"/>
    <p:sldId id="400" r:id="rId13"/>
    <p:sldId id="393" r:id="rId14"/>
    <p:sldId id="3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72A21-9755-4FB4-AC2E-E4827AC13302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9A2400E-36B8-4644-9F4F-9CE674699481}">
      <dgm:prSet phldrT="[Text]" custT="1"/>
      <dgm:spPr/>
      <dgm:t>
        <a:bodyPr/>
        <a:lstStyle/>
        <a:p>
          <a:r>
            <a:rPr lang="en-US" sz="2400" dirty="0" smtClean="0"/>
            <a:t>V. Early Governments</a:t>
          </a:r>
          <a:endParaRPr lang="en-US" sz="2400" dirty="0"/>
        </a:p>
      </dgm:t>
    </dgm:pt>
    <dgm:pt modelId="{0E3A27B5-B153-4D93-A893-C8526092C03A}" type="parTrans" cxnId="{F24B3733-3C2B-4C84-91E7-63E4105E039C}">
      <dgm:prSet/>
      <dgm:spPr/>
      <dgm:t>
        <a:bodyPr/>
        <a:lstStyle/>
        <a:p>
          <a:endParaRPr lang="en-US"/>
        </a:p>
      </dgm:t>
    </dgm:pt>
    <dgm:pt modelId="{08E4A0FF-FDF3-4D7B-9BF9-F37395EC5E4E}" type="sibTrans" cxnId="{F24B3733-3C2B-4C84-91E7-63E4105E039C}">
      <dgm:prSet/>
      <dgm:spPr/>
      <dgm:t>
        <a:bodyPr/>
        <a:lstStyle/>
        <a:p>
          <a:endParaRPr lang="en-US"/>
        </a:p>
      </dgm:t>
    </dgm:pt>
    <dgm:pt modelId="{227F9222-C386-48E2-8738-0F83356BD7DE}">
      <dgm:prSet phldrT="[Text]" custT="1"/>
      <dgm:spPr/>
      <dgm:t>
        <a:bodyPr/>
        <a:lstStyle/>
        <a:p>
          <a:r>
            <a:rPr lang="en-US" sz="2800" dirty="0" smtClean="0"/>
            <a:t>First: Monarchy</a:t>
          </a:r>
          <a:endParaRPr lang="en-US" sz="2800" dirty="0"/>
        </a:p>
      </dgm:t>
    </dgm:pt>
    <dgm:pt modelId="{7C6D89EA-4F96-4B6D-9A72-C4A1E08C0FFC}" type="parTrans" cxnId="{993DB71B-77B2-4576-92A5-D59EB320CFEB}">
      <dgm:prSet/>
      <dgm:spPr/>
      <dgm:t>
        <a:bodyPr/>
        <a:lstStyle/>
        <a:p>
          <a:endParaRPr lang="en-US"/>
        </a:p>
      </dgm:t>
    </dgm:pt>
    <dgm:pt modelId="{FA2EDA01-A5CB-47EA-8523-4B54736D037D}" type="sibTrans" cxnId="{993DB71B-77B2-4576-92A5-D59EB320CFEB}">
      <dgm:prSet/>
      <dgm:spPr/>
      <dgm:t>
        <a:bodyPr/>
        <a:lstStyle/>
        <a:p>
          <a:endParaRPr lang="en-US"/>
        </a:p>
      </dgm:t>
    </dgm:pt>
    <dgm:pt modelId="{D2F713B1-0809-4AEB-BA68-2263E26E25F6}">
      <dgm:prSet phldrT="[Text]" custT="1"/>
      <dgm:spPr/>
      <dgm:t>
        <a:bodyPr/>
        <a:lstStyle/>
        <a:p>
          <a:r>
            <a:rPr lang="en-US" sz="2400" dirty="0" smtClean="0"/>
            <a:t>Second: Aristocracy</a:t>
          </a:r>
          <a:endParaRPr lang="en-US" sz="2400" dirty="0"/>
        </a:p>
      </dgm:t>
    </dgm:pt>
    <dgm:pt modelId="{65720759-736C-41C9-B456-9BBE427C4FC0}" type="parTrans" cxnId="{CF969C09-DE58-4118-B596-9FD0249FF8C7}">
      <dgm:prSet/>
      <dgm:spPr/>
      <dgm:t>
        <a:bodyPr/>
        <a:lstStyle/>
        <a:p>
          <a:endParaRPr lang="en-US"/>
        </a:p>
      </dgm:t>
    </dgm:pt>
    <dgm:pt modelId="{C6A6C97F-B566-4718-A75E-9B196FAF5470}" type="sibTrans" cxnId="{CF969C09-DE58-4118-B596-9FD0249FF8C7}">
      <dgm:prSet/>
      <dgm:spPr/>
      <dgm:t>
        <a:bodyPr/>
        <a:lstStyle/>
        <a:p>
          <a:endParaRPr lang="en-US"/>
        </a:p>
      </dgm:t>
    </dgm:pt>
    <dgm:pt modelId="{957BAD70-F615-4A62-B2B1-BA67DD357592}">
      <dgm:prSet phldrT="[Text]" custT="1"/>
      <dgm:spPr/>
      <dgm:t>
        <a:bodyPr/>
        <a:lstStyle/>
        <a:p>
          <a:r>
            <a:rPr lang="en-US" sz="2800" dirty="0" smtClean="0"/>
            <a:t>Third: Oligarchy</a:t>
          </a:r>
          <a:endParaRPr lang="en-US" sz="2800" dirty="0"/>
        </a:p>
      </dgm:t>
    </dgm:pt>
    <dgm:pt modelId="{15C1A39A-40EA-4BFD-962D-D28255E2A0FF}" type="parTrans" cxnId="{1A1921D7-D19E-4E69-83C2-917E6CCF01E3}">
      <dgm:prSet/>
      <dgm:spPr/>
      <dgm:t>
        <a:bodyPr/>
        <a:lstStyle/>
        <a:p>
          <a:endParaRPr lang="en-US"/>
        </a:p>
      </dgm:t>
    </dgm:pt>
    <dgm:pt modelId="{243D08A4-D1C2-481B-BED7-F755F68DCE1D}" type="sibTrans" cxnId="{1A1921D7-D19E-4E69-83C2-917E6CCF01E3}">
      <dgm:prSet/>
      <dgm:spPr/>
      <dgm:t>
        <a:bodyPr/>
        <a:lstStyle/>
        <a:p>
          <a:endParaRPr lang="en-US"/>
        </a:p>
      </dgm:t>
    </dgm:pt>
    <dgm:pt modelId="{392F724D-2A22-4BB3-AEFC-71667E5094B5}">
      <dgm:prSet phldrT="[Text]"/>
      <dgm:spPr/>
      <dgm:t>
        <a:bodyPr/>
        <a:lstStyle/>
        <a:p>
          <a:r>
            <a:rPr lang="en-US" sz="2700" dirty="0" smtClean="0"/>
            <a:t>Rule by the few</a:t>
          </a:r>
          <a:endParaRPr lang="en-US" sz="2700" dirty="0"/>
        </a:p>
      </dgm:t>
    </dgm:pt>
    <dgm:pt modelId="{19056CB3-CB3A-456B-9629-4B303BD3AA2B}" type="parTrans" cxnId="{901A65A6-1EB7-494C-A79E-5F878E34381F}">
      <dgm:prSet/>
      <dgm:spPr/>
      <dgm:t>
        <a:bodyPr/>
        <a:lstStyle/>
        <a:p>
          <a:endParaRPr lang="en-US"/>
        </a:p>
      </dgm:t>
    </dgm:pt>
    <dgm:pt modelId="{C26F297F-CDF6-46D8-A08E-DAF52D0581EB}" type="sibTrans" cxnId="{901A65A6-1EB7-494C-A79E-5F878E34381F}">
      <dgm:prSet/>
      <dgm:spPr/>
      <dgm:t>
        <a:bodyPr/>
        <a:lstStyle/>
        <a:p>
          <a:endParaRPr lang="en-US"/>
        </a:p>
      </dgm:t>
    </dgm:pt>
    <dgm:pt modelId="{78F403BA-D4EE-40F7-8B6F-1FD916C44BD2}">
      <dgm:prSet phldrT="[Text]"/>
      <dgm:spPr/>
      <dgm:t>
        <a:bodyPr/>
        <a:lstStyle/>
        <a:p>
          <a:r>
            <a:rPr lang="en-US" sz="2700" dirty="0" smtClean="0"/>
            <a:t>Rule by the elite</a:t>
          </a:r>
          <a:endParaRPr lang="en-US" sz="2700" dirty="0"/>
        </a:p>
      </dgm:t>
    </dgm:pt>
    <dgm:pt modelId="{DD29B12B-BCD2-4A11-8472-F36DE25EB250}" type="parTrans" cxnId="{5E82E8F9-E8F7-44D7-9219-9F3654D0DD9C}">
      <dgm:prSet/>
      <dgm:spPr/>
      <dgm:t>
        <a:bodyPr/>
        <a:lstStyle/>
        <a:p>
          <a:endParaRPr lang="en-US"/>
        </a:p>
      </dgm:t>
    </dgm:pt>
    <dgm:pt modelId="{37C7E7C5-283F-4350-B733-9D653A4D55E1}" type="sibTrans" cxnId="{5E82E8F9-E8F7-44D7-9219-9F3654D0DD9C}">
      <dgm:prSet/>
      <dgm:spPr/>
      <dgm:t>
        <a:bodyPr/>
        <a:lstStyle/>
        <a:p>
          <a:endParaRPr lang="en-US"/>
        </a:p>
      </dgm:t>
    </dgm:pt>
    <dgm:pt modelId="{F401B13C-B526-4E43-B9CD-A0D4EC4491D3}">
      <dgm:prSet phldrT="[Text]"/>
      <dgm:spPr/>
      <dgm:t>
        <a:bodyPr/>
        <a:lstStyle/>
        <a:p>
          <a:r>
            <a:rPr lang="en-US" sz="3000" dirty="0" smtClean="0"/>
            <a:t>Rule by a king</a:t>
          </a:r>
          <a:endParaRPr lang="en-US" sz="3000" dirty="0"/>
        </a:p>
      </dgm:t>
    </dgm:pt>
    <dgm:pt modelId="{316C0390-12FD-430F-964C-3E8A0E84544F}" type="parTrans" cxnId="{679074E2-5781-4457-8144-1BF7E7BB433F}">
      <dgm:prSet/>
      <dgm:spPr/>
      <dgm:t>
        <a:bodyPr/>
        <a:lstStyle/>
        <a:p>
          <a:endParaRPr lang="en-US"/>
        </a:p>
      </dgm:t>
    </dgm:pt>
    <dgm:pt modelId="{10CEC8BC-EC68-4033-9C85-45B8F91546F9}" type="sibTrans" cxnId="{679074E2-5781-4457-8144-1BF7E7BB433F}">
      <dgm:prSet/>
      <dgm:spPr/>
      <dgm:t>
        <a:bodyPr/>
        <a:lstStyle/>
        <a:p>
          <a:endParaRPr lang="en-US"/>
        </a:p>
      </dgm:t>
    </dgm:pt>
    <dgm:pt modelId="{59A77D00-232D-45D4-9CCF-68582A7264BF}">
      <dgm:prSet phldrT="[Text]"/>
      <dgm:spPr/>
      <dgm:t>
        <a:bodyPr/>
        <a:lstStyle/>
        <a:p>
          <a:r>
            <a:rPr lang="en-US" sz="2700" dirty="0" smtClean="0"/>
            <a:t>Fourth: Democracy</a:t>
          </a:r>
          <a:endParaRPr lang="en-US" sz="2700" dirty="0"/>
        </a:p>
      </dgm:t>
    </dgm:pt>
    <dgm:pt modelId="{0C61EB0E-0AE8-4A76-84D2-A64DDABB39FA}" type="parTrans" cxnId="{D552B15B-0F54-405A-9BE1-C60DF3AA2241}">
      <dgm:prSet/>
      <dgm:spPr/>
      <dgm:t>
        <a:bodyPr/>
        <a:lstStyle/>
        <a:p>
          <a:endParaRPr lang="en-US"/>
        </a:p>
      </dgm:t>
    </dgm:pt>
    <dgm:pt modelId="{76A2F273-0EB4-423B-BE90-5112C8089F97}" type="sibTrans" cxnId="{D552B15B-0F54-405A-9BE1-C60DF3AA2241}">
      <dgm:prSet/>
      <dgm:spPr/>
      <dgm:t>
        <a:bodyPr/>
        <a:lstStyle/>
        <a:p>
          <a:endParaRPr lang="en-US"/>
        </a:p>
      </dgm:t>
    </dgm:pt>
    <dgm:pt modelId="{C4F49043-4689-4F4C-B92E-537C51EA82FC}">
      <dgm:prSet phldrT="[Text]"/>
      <dgm:spPr/>
      <dgm:t>
        <a:bodyPr/>
        <a:lstStyle/>
        <a:p>
          <a:r>
            <a:rPr lang="en-US" sz="2700" dirty="0" smtClean="0"/>
            <a:t>Rule by the people</a:t>
          </a:r>
          <a:endParaRPr lang="en-US" sz="2700" dirty="0"/>
        </a:p>
      </dgm:t>
    </dgm:pt>
    <dgm:pt modelId="{CA55A95A-71B1-4A63-A0A2-E0446E597DD2}" type="parTrans" cxnId="{4159FFDB-B9EF-4F88-8FA4-9F2CAED50B2E}">
      <dgm:prSet/>
      <dgm:spPr/>
      <dgm:t>
        <a:bodyPr/>
        <a:lstStyle/>
        <a:p>
          <a:endParaRPr lang="en-US"/>
        </a:p>
      </dgm:t>
    </dgm:pt>
    <dgm:pt modelId="{8A12C62C-FFC3-462C-8606-A53338F40B05}" type="sibTrans" cxnId="{4159FFDB-B9EF-4F88-8FA4-9F2CAED50B2E}">
      <dgm:prSet/>
      <dgm:spPr/>
      <dgm:t>
        <a:bodyPr/>
        <a:lstStyle/>
        <a:p>
          <a:endParaRPr lang="en-US"/>
        </a:p>
      </dgm:t>
    </dgm:pt>
    <dgm:pt modelId="{1FB57A50-389F-4AA8-844F-DD402E0FC0DD}" type="pres">
      <dgm:prSet presAssocID="{EB472A21-9755-4FB4-AC2E-E4827AC13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7C6EE5-6906-46CD-B53C-61C9D7D1EA6B}" type="pres">
      <dgm:prSet presAssocID="{79A2400E-36B8-4644-9F4F-9CE674699481}" presName="centerShape" presStyleLbl="node0" presStyleIdx="0" presStyleCnt="1" custLinFactNeighborX="-61" custLinFactNeighborY="-48201"/>
      <dgm:spPr/>
      <dgm:t>
        <a:bodyPr/>
        <a:lstStyle/>
        <a:p>
          <a:endParaRPr lang="en-US"/>
        </a:p>
      </dgm:t>
    </dgm:pt>
    <dgm:pt modelId="{E19DA1A5-C589-44E3-829A-1559BFFF9DC0}" type="pres">
      <dgm:prSet presAssocID="{7C6D89EA-4F96-4B6D-9A72-C4A1E08C0FF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FE8E04C-7583-4B75-9751-DFDB5482C880}" type="pres">
      <dgm:prSet presAssocID="{227F9222-C386-48E2-8738-0F83356BD7DE}" presName="node" presStyleLbl="node1" presStyleIdx="0" presStyleCnt="4" custRadScaleRad="114864" custRadScaleInc="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37334-17C3-45AB-B491-82782C5272F6}" type="pres">
      <dgm:prSet presAssocID="{65720759-736C-41C9-B456-9BBE427C4FC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54F29D5-DF65-4011-A14F-F7CB5D8E48F3}" type="pres">
      <dgm:prSet presAssocID="{D2F713B1-0809-4AEB-BA68-2263E26E25F6}" presName="node" presStyleLbl="node1" presStyleIdx="1" presStyleCnt="4" custRadScaleRad="38155" custRadScaleInc="-146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289C0-D0DD-4099-A44D-BF6A115C387F}" type="pres">
      <dgm:prSet presAssocID="{15C1A39A-40EA-4BFD-962D-D28255E2A0FF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4453BF-60BD-41E2-BDD6-EDED4E564B6F}" type="pres">
      <dgm:prSet presAssocID="{957BAD70-F615-4A62-B2B1-BA67DD357592}" presName="node" presStyleLbl="node1" presStyleIdx="2" presStyleCnt="4" custRadScaleRad="44176" custRadScaleInc="14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F1150-7CBE-427D-AF2B-2C6A44A9BD19}" type="pres">
      <dgm:prSet presAssocID="{0C61EB0E-0AE8-4A76-84D2-A64DDABB39F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BA675D1-BADA-4C7A-A6A8-D94B1D2B6566}" type="pres">
      <dgm:prSet presAssocID="{59A77D00-232D-45D4-9CCF-68582A7264BF}" presName="node" presStyleLbl="node1" presStyleIdx="3" presStyleCnt="4" custRadScaleRad="114864" custRadScaleInc="-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8F9521-E0BE-431E-BC7E-79879C011CCE}" type="presOf" srcId="{7C6D89EA-4F96-4B6D-9A72-C4A1E08C0FFC}" destId="{E19DA1A5-C589-44E3-829A-1559BFFF9DC0}" srcOrd="0" destOrd="0" presId="urn:microsoft.com/office/officeart/2005/8/layout/radial4"/>
    <dgm:cxn modelId="{DDD6879F-B4B4-430D-99F0-636F28D652BC}" type="presOf" srcId="{65720759-736C-41C9-B456-9BBE427C4FC0}" destId="{9BB37334-17C3-45AB-B491-82782C5272F6}" srcOrd="0" destOrd="0" presId="urn:microsoft.com/office/officeart/2005/8/layout/radial4"/>
    <dgm:cxn modelId="{C551E599-9687-4AB2-A772-040213881AAC}" type="presOf" srcId="{F401B13C-B526-4E43-B9CD-A0D4EC4491D3}" destId="{FFE8E04C-7583-4B75-9751-DFDB5482C880}" srcOrd="0" destOrd="1" presId="urn:microsoft.com/office/officeart/2005/8/layout/radial4"/>
    <dgm:cxn modelId="{F24B3733-3C2B-4C84-91E7-63E4105E039C}" srcId="{EB472A21-9755-4FB4-AC2E-E4827AC13302}" destId="{79A2400E-36B8-4644-9F4F-9CE674699481}" srcOrd="0" destOrd="0" parTransId="{0E3A27B5-B153-4D93-A893-C8526092C03A}" sibTransId="{08E4A0FF-FDF3-4D7B-9BF9-F37395EC5E4E}"/>
    <dgm:cxn modelId="{22FF90E9-C052-4B55-BFA5-4C52A46D3BAB}" type="presOf" srcId="{0C61EB0E-0AE8-4A76-84D2-A64DDABB39FA}" destId="{64EF1150-7CBE-427D-AF2B-2C6A44A9BD19}" srcOrd="0" destOrd="0" presId="urn:microsoft.com/office/officeart/2005/8/layout/radial4"/>
    <dgm:cxn modelId="{39A26E79-B121-46EE-904A-0D446AE1297E}" type="presOf" srcId="{D2F713B1-0809-4AEB-BA68-2263E26E25F6}" destId="{A54F29D5-DF65-4011-A14F-F7CB5D8E48F3}" srcOrd="0" destOrd="0" presId="urn:microsoft.com/office/officeart/2005/8/layout/radial4"/>
    <dgm:cxn modelId="{679074E2-5781-4457-8144-1BF7E7BB433F}" srcId="{227F9222-C386-48E2-8738-0F83356BD7DE}" destId="{F401B13C-B526-4E43-B9CD-A0D4EC4491D3}" srcOrd="0" destOrd="0" parTransId="{316C0390-12FD-430F-964C-3E8A0E84544F}" sibTransId="{10CEC8BC-EC68-4033-9C85-45B8F91546F9}"/>
    <dgm:cxn modelId="{9E94FEBE-DB56-4FBA-8A8A-A8D896BECB70}" type="presOf" srcId="{392F724D-2A22-4BB3-AEFC-71667E5094B5}" destId="{C04453BF-60BD-41E2-BDD6-EDED4E564B6F}" srcOrd="0" destOrd="1" presId="urn:microsoft.com/office/officeart/2005/8/layout/radial4"/>
    <dgm:cxn modelId="{12706AFF-4B26-4B2D-803B-31E00F880F1B}" type="presOf" srcId="{957BAD70-F615-4A62-B2B1-BA67DD357592}" destId="{C04453BF-60BD-41E2-BDD6-EDED4E564B6F}" srcOrd="0" destOrd="0" presId="urn:microsoft.com/office/officeart/2005/8/layout/radial4"/>
    <dgm:cxn modelId="{901A65A6-1EB7-494C-A79E-5F878E34381F}" srcId="{957BAD70-F615-4A62-B2B1-BA67DD357592}" destId="{392F724D-2A22-4BB3-AEFC-71667E5094B5}" srcOrd="0" destOrd="0" parTransId="{19056CB3-CB3A-456B-9629-4B303BD3AA2B}" sibTransId="{C26F297F-CDF6-46D8-A08E-DAF52D0581EB}"/>
    <dgm:cxn modelId="{5E82E8F9-E8F7-44D7-9219-9F3654D0DD9C}" srcId="{D2F713B1-0809-4AEB-BA68-2263E26E25F6}" destId="{78F403BA-D4EE-40F7-8B6F-1FD916C44BD2}" srcOrd="0" destOrd="0" parTransId="{DD29B12B-BCD2-4A11-8472-F36DE25EB250}" sibTransId="{37C7E7C5-283F-4350-B733-9D653A4D55E1}"/>
    <dgm:cxn modelId="{1A1921D7-D19E-4E69-83C2-917E6CCF01E3}" srcId="{79A2400E-36B8-4644-9F4F-9CE674699481}" destId="{957BAD70-F615-4A62-B2B1-BA67DD357592}" srcOrd="2" destOrd="0" parTransId="{15C1A39A-40EA-4BFD-962D-D28255E2A0FF}" sibTransId="{243D08A4-D1C2-481B-BED7-F755F68DCE1D}"/>
    <dgm:cxn modelId="{D552B15B-0F54-405A-9BE1-C60DF3AA2241}" srcId="{79A2400E-36B8-4644-9F4F-9CE674699481}" destId="{59A77D00-232D-45D4-9CCF-68582A7264BF}" srcOrd="3" destOrd="0" parTransId="{0C61EB0E-0AE8-4A76-84D2-A64DDABB39FA}" sibTransId="{76A2F273-0EB4-423B-BE90-5112C8089F97}"/>
    <dgm:cxn modelId="{D3B4A8D9-BFFE-4A23-A508-7274478C7EDB}" type="presOf" srcId="{79A2400E-36B8-4644-9F4F-9CE674699481}" destId="{317C6EE5-6906-46CD-B53C-61C9D7D1EA6B}" srcOrd="0" destOrd="0" presId="urn:microsoft.com/office/officeart/2005/8/layout/radial4"/>
    <dgm:cxn modelId="{9DE8697A-281A-45F4-A3B2-EA706A929A6B}" type="presOf" srcId="{78F403BA-D4EE-40F7-8B6F-1FD916C44BD2}" destId="{A54F29D5-DF65-4011-A14F-F7CB5D8E48F3}" srcOrd="0" destOrd="1" presId="urn:microsoft.com/office/officeart/2005/8/layout/radial4"/>
    <dgm:cxn modelId="{B3AE840D-85DF-4A24-8829-073EFA943221}" type="presOf" srcId="{227F9222-C386-48E2-8738-0F83356BD7DE}" destId="{FFE8E04C-7583-4B75-9751-DFDB5482C880}" srcOrd="0" destOrd="0" presId="urn:microsoft.com/office/officeart/2005/8/layout/radial4"/>
    <dgm:cxn modelId="{993DB71B-77B2-4576-92A5-D59EB320CFEB}" srcId="{79A2400E-36B8-4644-9F4F-9CE674699481}" destId="{227F9222-C386-48E2-8738-0F83356BD7DE}" srcOrd="0" destOrd="0" parTransId="{7C6D89EA-4F96-4B6D-9A72-C4A1E08C0FFC}" sibTransId="{FA2EDA01-A5CB-47EA-8523-4B54736D037D}"/>
    <dgm:cxn modelId="{6044C377-FB54-40E8-BFAB-F22B225D41C9}" type="presOf" srcId="{EB472A21-9755-4FB4-AC2E-E4827AC13302}" destId="{1FB57A50-389F-4AA8-844F-DD402E0FC0DD}" srcOrd="0" destOrd="0" presId="urn:microsoft.com/office/officeart/2005/8/layout/radial4"/>
    <dgm:cxn modelId="{EF7C2319-58D5-4A72-85C6-329A74780A03}" type="presOf" srcId="{15C1A39A-40EA-4BFD-962D-D28255E2A0FF}" destId="{3F7289C0-D0DD-4099-A44D-BF6A115C387F}" srcOrd="0" destOrd="0" presId="urn:microsoft.com/office/officeart/2005/8/layout/radial4"/>
    <dgm:cxn modelId="{AD56D664-B77C-408D-8882-393CDDBF38FA}" type="presOf" srcId="{C4F49043-4689-4F4C-B92E-537C51EA82FC}" destId="{7BA675D1-BADA-4C7A-A6A8-D94B1D2B6566}" srcOrd="0" destOrd="1" presId="urn:microsoft.com/office/officeart/2005/8/layout/radial4"/>
    <dgm:cxn modelId="{CF969C09-DE58-4118-B596-9FD0249FF8C7}" srcId="{79A2400E-36B8-4644-9F4F-9CE674699481}" destId="{D2F713B1-0809-4AEB-BA68-2263E26E25F6}" srcOrd="1" destOrd="0" parTransId="{65720759-736C-41C9-B456-9BBE427C4FC0}" sibTransId="{C6A6C97F-B566-4718-A75E-9B196FAF5470}"/>
    <dgm:cxn modelId="{ECAD5C3B-6A2B-43B4-9C54-F78E730533A1}" type="presOf" srcId="{59A77D00-232D-45D4-9CCF-68582A7264BF}" destId="{7BA675D1-BADA-4C7A-A6A8-D94B1D2B6566}" srcOrd="0" destOrd="0" presId="urn:microsoft.com/office/officeart/2005/8/layout/radial4"/>
    <dgm:cxn modelId="{4159FFDB-B9EF-4F88-8FA4-9F2CAED50B2E}" srcId="{59A77D00-232D-45D4-9CCF-68582A7264BF}" destId="{C4F49043-4689-4F4C-B92E-537C51EA82FC}" srcOrd="0" destOrd="0" parTransId="{CA55A95A-71B1-4A63-A0A2-E0446E597DD2}" sibTransId="{8A12C62C-FFC3-462C-8606-A53338F40B05}"/>
    <dgm:cxn modelId="{9EA5FBA1-90A7-4781-BF65-105091F7BD18}" type="presParOf" srcId="{1FB57A50-389F-4AA8-844F-DD402E0FC0DD}" destId="{317C6EE5-6906-46CD-B53C-61C9D7D1EA6B}" srcOrd="0" destOrd="0" presId="urn:microsoft.com/office/officeart/2005/8/layout/radial4"/>
    <dgm:cxn modelId="{66C2559C-99B3-4FD1-A0C3-542CEC4BF3DC}" type="presParOf" srcId="{1FB57A50-389F-4AA8-844F-DD402E0FC0DD}" destId="{E19DA1A5-C589-44E3-829A-1559BFFF9DC0}" srcOrd="1" destOrd="0" presId="urn:microsoft.com/office/officeart/2005/8/layout/radial4"/>
    <dgm:cxn modelId="{CB4DCA6E-B3C8-4FEF-87D7-45FA39C76F1B}" type="presParOf" srcId="{1FB57A50-389F-4AA8-844F-DD402E0FC0DD}" destId="{FFE8E04C-7583-4B75-9751-DFDB5482C880}" srcOrd="2" destOrd="0" presId="urn:microsoft.com/office/officeart/2005/8/layout/radial4"/>
    <dgm:cxn modelId="{DE0FE5F1-4BBB-4F83-8E1E-04AAF86230D5}" type="presParOf" srcId="{1FB57A50-389F-4AA8-844F-DD402E0FC0DD}" destId="{9BB37334-17C3-45AB-B491-82782C5272F6}" srcOrd="3" destOrd="0" presId="urn:microsoft.com/office/officeart/2005/8/layout/radial4"/>
    <dgm:cxn modelId="{8823F282-40BD-4DA2-9FDA-43154D6901FC}" type="presParOf" srcId="{1FB57A50-389F-4AA8-844F-DD402E0FC0DD}" destId="{A54F29D5-DF65-4011-A14F-F7CB5D8E48F3}" srcOrd="4" destOrd="0" presId="urn:microsoft.com/office/officeart/2005/8/layout/radial4"/>
    <dgm:cxn modelId="{DC8DC777-8547-4395-B1F7-64AF1353DAC2}" type="presParOf" srcId="{1FB57A50-389F-4AA8-844F-DD402E0FC0DD}" destId="{3F7289C0-D0DD-4099-A44D-BF6A115C387F}" srcOrd="5" destOrd="0" presId="urn:microsoft.com/office/officeart/2005/8/layout/radial4"/>
    <dgm:cxn modelId="{5A230471-6BE2-470F-BE8E-9F18B670564F}" type="presParOf" srcId="{1FB57A50-389F-4AA8-844F-DD402E0FC0DD}" destId="{C04453BF-60BD-41E2-BDD6-EDED4E564B6F}" srcOrd="6" destOrd="0" presId="urn:microsoft.com/office/officeart/2005/8/layout/radial4"/>
    <dgm:cxn modelId="{E33C3D0A-8674-4BCE-8049-CBF063B82144}" type="presParOf" srcId="{1FB57A50-389F-4AA8-844F-DD402E0FC0DD}" destId="{64EF1150-7CBE-427D-AF2B-2C6A44A9BD19}" srcOrd="7" destOrd="0" presId="urn:microsoft.com/office/officeart/2005/8/layout/radial4"/>
    <dgm:cxn modelId="{E34B2EC7-B9B6-4D7A-AD03-77CAFE5995CB}" type="presParOf" srcId="{1FB57A50-389F-4AA8-844F-DD402E0FC0DD}" destId="{7BA675D1-BADA-4C7A-A6A8-D94B1D2B656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72A21-9755-4FB4-AC2E-E4827AC13302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9A2400E-36B8-4644-9F4F-9CE674699481}">
      <dgm:prSet phldrT="[Text]" custT="1"/>
      <dgm:spPr/>
      <dgm:t>
        <a:bodyPr/>
        <a:lstStyle/>
        <a:p>
          <a:r>
            <a:rPr lang="en-US" sz="2400" dirty="0" smtClean="0"/>
            <a:t>V. Early Governments</a:t>
          </a:r>
          <a:endParaRPr lang="en-US" sz="2400" dirty="0"/>
        </a:p>
      </dgm:t>
    </dgm:pt>
    <dgm:pt modelId="{0E3A27B5-B153-4D93-A893-C8526092C03A}" type="parTrans" cxnId="{F24B3733-3C2B-4C84-91E7-63E4105E039C}">
      <dgm:prSet/>
      <dgm:spPr/>
      <dgm:t>
        <a:bodyPr/>
        <a:lstStyle/>
        <a:p>
          <a:endParaRPr lang="en-US"/>
        </a:p>
      </dgm:t>
    </dgm:pt>
    <dgm:pt modelId="{08E4A0FF-FDF3-4D7B-9BF9-F37395EC5E4E}" type="sibTrans" cxnId="{F24B3733-3C2B-4C84-91E7-63E4105E039C}">
      <dgm:prSet/>
      <dgm:spPr/>
      <dgm:t>
        <a:bodyPr/>
        <a:lstStyle/>
        <a:p>
          <a:endParaRPr lang="en-US"/>
        </a:p>
      </dgm:t>
    </dgm:pt>
    <dgm:pt modelId="{227F9222-C386-48E2-8738-0F83356BD7DE}">
      <dgm:prSet phldrT="[Text]" custT="1"/>
      <dgm:spPr/>
      <dgm:t>
        <a:bodyPr/>
        <a:lstStyle/>
        <a:p>
          <a:r>
            <a:rPr lang="en-US" sz="2800" dirty="0" smtClean="0"/>
            <a:t>Monarchy</a:t>
          </a:r>
          <a:endParaRPr lang="en-US" sz="2800" dirty="0"/>
        </a:p>
      </dgm:t>
    </dgm:pt>
    <dgm:pt modelId="{7C6D89EA-4F96-4B6D-9A72-C4A1E08C0FFC}" type="parTrans" cxnId="{993DB71B-77B2-4576-92A5-D59EB320CFEB}">
      <dgm:prSet/>
      <dgm:spPr/>
      <dgm:t>
        <a:bodyPr/>
        <a:lstStyle/>
        <a:p>
          <a:endParaRPr lang="en-US"/>
        </a:p>
      </dgm:t>
    </dgm:pt>
    <dgm:pt modelId="{FA2EDA01-A5CB-47EA-8523-4B54736D037D}" type="sibTrans" cxnId="{993DB71B-77B2-4576-92A5-D59EB320CFEB}">
      <dgm:prSet/>
      <dgm:spPr/>
      <dgm:t>
        <a:bodyPr/>
        <a:lstStyle/>
        <a:p>
          <a:endParaRPr lang="en-US"/>
        </a:p>
      </dgm:t>
    </dgm:pt>
    <dgm:pt modelId="{D2F713B1-0809-4AEB-BA68-2263E26E25F6}">
      <dgm:prSet phldrT="[Text]" custT="1"/>
      <dgm:spPr/>
      <dgm:t>
        <a:bodyPr/>
        <a:lstStyle/>
        <a:p>
          <a:r>
            <a:rPr lang="en-US" sz="2400" dirty="0" smtClean="0"/>
            <a:t>Second: Aristocracy</a:t>
          </a:r>
          <a:endParaRPr lang="en-US" sz="2400" dirty="0"/>
        </a:p>
      </dgm:t>
    </dgm:pt>
    <dgm:pt modelId="{65720759-736C-41C9-B456-9BBE427C4FC0}" type="parTrans" cxnId="{CF969C09-DE58-4118-B596-9FD0249FF8C7}">
      <dgm:prSet/>
      <dgm:spPr/>
      <dgm:t>
        <a:bodyPr/>
        <a:lstStyle/>
        <a:p>
          <a:endParaRPr lang="en-US"/>
        </a:p>
      </dgm:t>
    </dgm:pt>
    <dgm:pt modelId="{C6A6C97F-B566-4718-A75E-9B196FAF5470}" type="sibTrans" cxnId="{CF969C09-DE58-4118-B596-9FD0249FF8C7}">
      <dgm:prSet/>
      <dgm:spPr/>
      <dgm:t>
        <a:bodyPr/>
        <a:lstStyle/>
        <a:p>
          <a:endParaRPr lang="en-US"/>
        </a:p>
      </dgm:t>
    </dgm:pt>
    <dgm:pt modelId="{957BAD70-F615-4A62-B2B1-BA67DD357592}">
      <dgm:prSet phldrT="[Text]" custT="1"/>
      <dgm:spPr/>
      <dgm:t>
        <a:bodyPr/>
        <a:lstStyle/>
        <a:p>
          <a:r>
            <a:rPr lang="en-US" sz="2800" dirty="0" smtClean="0"/>
            <a:t>Third: Oligarchy</a:t>
          </a:r>
          <a:endParaRPr lang="en-US" sz="2800" dirty="0"/>
        </a:p>
      </dgm:t>
    </dgm:pt>
    <dgm:pt modelId="{15C1A39A-40EA-4BFD-962D-D28255E2A0FF}" type="parTrans" cxnId="{1A1921D7-D19E-4E69-83C2-917E6CCF01E3}">
      <dgm:prSet/>
      <dgm:spPr/>
      <dgm:t>
        <a:bodyPr/>
        <a:lstStyle/>
        <a:p>
          <a:endParaRPr lang="en-US"/>
        </a:p>
      </dgm:t>
    </dgm:pt>
    <dgm:pt modelId="{243D08A4-D1C2-481B-BED7-F755F68DCE1D}" type="sibTrans" cxnId="{1A1921D7-D19E-4E69-83C2-917E6CCF01E3}">
      <dgm:prSet/>
      <dgm:spPr/>
      <dgm:t>
        <a:bodyPr/>
        <a:lstStyle/>
        <a:p>
          <a:endParaRPr lang="en-US"/>
        </a:p>
      </dgm:t>
    </dgm:pt>
    <dgm:pt modelId="{392F724D-2A22-4BB3-AEFC-71667E5094B5}">
      <dgm:prSet phldrT="[Text]"/>
      <dgm:spPr/>
      <dgm:t>
        <a:bodyPr/>
        <a:lstStyle/>
        <a:p>
          <a:r>
            <a:rPr lang="en-US" sz="2700" dirty="0" smtClean="0"/>
            <a:t>Rule by the few</a:t>
          </a:r>
          <a:endParaRPr lang="en-US" sz="2700" dirty="0"/>
        </a:p>
      </dgm:t>
    </dgm:pt>
    <dgm:pt modelId="{19056CB3-CB3A-456B-9629-4B303BD3AA2B}" type="parTrans" cxnId="{901A65A6-1EB7-494C-A79E-5F878E34381F}">
      <dgm:prSet/>
      <dgm:spPr/>
      <dgm:t>
        <a:bodyPr/>
        <a:lstStyle/>
        <a:p>
          <a:endParaRPr lang="en-US"/>
        </a:p>
      </dgm:t>
    </dgm:pt>
    <dgm:pt modelId="{C26F297F-CDF6-46D8-A08E-DAF52D0581EB}" type="sibTrans" cxnId="{901A65A6-1EB7-494C-A79E-5F878E34381F}">
      <dgm:prSet/>
      <dgm:spPr/>
      <dgm:t>
        <a:bodyPr/>
        <a:lstStyle/>
        <a:p>
          <a:endParaRPr lang="en-US"/>
        </a:p>
      </dgm:t>
    </dgm:pt>
    <dgm:pt modelId="{78F403BA-D4EE-40F7-8B6F-1FD916C44BD2}">
      <dgm:prSet phldrT="[Text]"/>
      <dgm:spPr/>
      <dgm:t>
        <a:bodyPr/>
        <a:lstStyle/>
        <a:p>
          <a:r>
            <a:rPr lang="en-US" sz="2700" dirty="0" smtClean="0"/>
            <a:t>Rule by the elite</a:t>
          </a:r>
          <a:endParaRPr lang="en-US" sz="2700" dirty="0"/>
        </a:p>
      </dgm:t>
    </dgm:pt>
    <dgm:pt modelId="{DD29B12B-BCD2-4A11-8472-F36DE25EB250}" type="parTrans" cxnId="{5E82E8F9-E8F7-44D7-9219-9F3654D0DD9C}">
      <dgm:prSet/>
      <dgm:spPr/>
      <dgm:t>
        <a:bodyPr/>
        <a:lstStyle/>
        <a:p>
          <a:endParaRPr lang="en-US"/>
        </a:p>
      </dgm:t>
    </dgm:pt>
    <dgm:pt modelId="{37C7E7C5-283F-4350-B733-9D653A4D55E1}" type="sibTrans" cxnId="{5E82E8F9-E8F7-44D7-9219-9F3654D0DD9C}">
      <dgm:prSet/>
      <dgm:spPr/>
      <dgm:t>
        <a:bodyPr/>
        <a:lstStyle/>
        <a:p>
          <a:endParaRPr lang="en-US"/>
        </a:p>
      </dgm:t>
    </dgm:pt>
    <dgm:pt modelId="{F401B13C-B526-4E43-B9CD-A0D4EC4491D3}">
      <dgm:prSet phldrT="[Text]"/>
      <dgm:spPr/>
      <dgm:t>
        <a:bodyPr/>
        <a:lstStyle/>
        <a:p>
          <a:r>
            <a:rPr lang="en-US" sz="3000" dirty="0" smtClean="0"/>
            <a:t>Rule by a king</a:t>
          </a:r>
          <a:endParaRPr lang="en-US" sz="3000" dirty="0"/>
        </a:p>
      </dgm:t>
    </dgm:pt>
    <dgm:pt modelId="{316C0390-12FD-430F-964C-3E8A0E84544F}" type="parTrans" cxnId="{679074E2-5781-4457-8144-1BF7E7BB433F}">
      <dgm:prSet/>
      <dgm:spPr/>
      <dgm:t>
        <a:bodyPr/>
        <a:lstStyle/>
        <a:p>
          <a:endParaRPr lang="en-US"/>
        </a:p>
      </dgm:t>
    </dgm:pt>
    <dgm:pt modelId="{10CEC8BC-EC68-4033-9C85-45B8F91546F9}" type="sibTrans" cxnId="{679074E2-5781-4457-8144-1BF7E7BB433F}">
      <dgm:prSet/>
      <dgm:spPr/>
      <dgm:t>
        <a:bodyPr/>
        <a:lstStyle/>
        <a:p>
          <a:endParaRPr lang="en-US"/>
        </a:p>
      </dgm:t>
    </dgm:pt>
    <dgm:pt modelId="{59A77D00-232D-45D4-9CCF-68582A7264BF}">
      <dgm:prSet phldrT="[Text]"/>
      <dgm:spPr/>
      <dgm:t>
        <a:bodyPr/>
        <a:lstStyle/>
        <a:p>
          <a:r>
            <a:rPr lang="en-US" sz="2700" dirty="0" smtClean="0"/>
            <a:t>Fourth: Democracy</a:t>
          </a:r>
          <a:endParaRPr lang="en-US" sz="2700" dirty="0"/>
        </a:p>
      </dgm:t>
    </dgm:pt>
    <dgm:pt modelId="{0C61EB0E-0AE8-4A76-84D2-A64DDABB39FA}" type="parTrans" cxnId="{D552B15B-0F54-405A-9BE1-C60DF3AA2241}">
      <dgm:prSet/>
      <dgm:spPr/>
      <dgm:t>
        <a:bodyPr/>
        <a:lstStyle/>
        <a:p>
          <a:endParaRPr lang="en-US"/>
        </a:p>
      </dgm:t>
    </dgm:pt>
    <dgm:pt modelId="{76A2F273-0EB4-423B-BE90-5112C8089F97}" type="sibTrans" cxnId="{D552B15B-0F54-405A-9BE1-C60DF3AA2241}">
      <dgm:prSet/>
      <dgm:spPr/>
      <dgm:t>
        <a:bodyPr/>
        <a:lstStyle/>
        <a:p>
          <a:endParaRPr lang="en-US"/>
        </a:p>
      </dgm:t>
    </dgm:pt>
    <dgm:pt modelId="{C4F49043-4689-4F4C-B92E-537C51EA82FC}">
      <dgm:prSet phldrT="[Text]"/>
      <dgm:spPr/>
      <dgm:t>
        <a:bodyPr/>
        <a:lstStyle/>
        <a:p>
          <a:r>
            <a:rPr lang="en-US" sz="2700" dirty="0" smtClean="0"/>
            <a:t>Rule by the people</a:t>
          </a:r>
          <a:endParaRPr lang="en-US" sz="2700" dirty="0"/>
        </a:p>
      </dgm:t>
    </dgm:pt>
    <dgm:pt modelId="{CA55A95A-71B1-4A63-A0A2-E0446E597DD2}" type="parTrans" cxnId="{4159FFDB-B9EF-4F88-8FA4-9F2CAED50B2E}">
      <dgm:prSet/>
      <dgm:spPr/>
      <dgm:t>
        <a:bodyPr/>
        <a:lstStyle/>
        <a:p>
          <a:endParaRPr lang="en-US"/>
        </a:p>
      </dgm:t>
    </dgm:pt>
    <dgm:pt modelId="{8A12C62C-FFC3-462C-8606-A53338F40B05}" type="sibTrans" cxnId="{4159FFDB-B9EF-4F88-8FA4-9F2CAED50B2E}">
      <dgm:prSet/>
      <dgm:spPr/>
      <dgm:t>
        <a:bodyPr/>
        <a:lstStyle/>
        <a:p>
          <a:endParaRPr lang="en-US"/>
        </a:p>
      </dgm:t>
    </dgm:pt>
    <dgm:pt modelId="{1FB57A50-389F-4AA8-844F-DD402E0FC0DD}" type="pres">
      <dgm:prSet presAssocID="{EB472A21-9755-4FB4-AC2E-E4827AC13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7C6EE5-6906-46CD-B53C-61C9D7D1EA6B}" type="pres">
      <dgm:prSet presAssocID="{79A2400E-36B8-4644-9F4F-9CE674699481}" presName="centerShape" presStyleLbl="node0" presStyleIdx="0" presStyleCnt="1" custLinFactNeighborX="-61" custLinFactNeighborY="-48201"/>
      <dgm:spPr/>
      <dgm:t>
        <a:bodyPr/>
        <a:lstStyle/>
        <a:p>
          <a:endParaRPr lang="en-US"/>
        </a:p>
      </dgm:t>
    </dgm:pt>
    <dgm:pt modelId="{E19DA1A5-C589-44E3-829A-1559BFFF9DC0}" type="pres">
      <dgm:prSet presAssocID="{7C6D89EA-4F96-4B6D-9A72-C4A1E08C0FF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FE8E04C-7583-4B75-9751-DFDB5482C880}" type="pres">
      <dgm:prSet presAssocID="{227F9222-C386-48E2-8738-0F83356BD7DE}" presName="node" presStyleLbl="node1" presStyleIdx="0" presStyleCnt="4" custRadScaleRad="114864" custRadScaleInc="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37334-17C3-45AB-B491-82782C5272F6}" type="pres">
      <dgm:prSet presAssocID="{65720759-736C-41C9-B456-9BBE427C4FC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54F29D5-DF65-4011-A14F-F7CB5D8E48F3}" type="pres">
      <dgm:prSet presAssocID="{D2F713B1-0809-4AEB-BA68-2263E26E25F6}" presName="node" presStyleLbl="node1" presStyleIdx="1" presStyleCnt="4" custRadScaleRad="38155" custRadScaleInc="-146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289C0-D0DD-4099-A44D-BF6A115C387F}" type="pres">
      <dgm:prSet presAssocID="{15C1A39A-40EA-4BFD-962D-D28255E2A0FF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4453BF-60BD-41E2-BDD6-EDED4E564B6F}" type="pres">
      <dgm:prSet presAssocID="{957BAD70-F615-4A62-B2B1-BA67DD357592}" presName="node" presStyleLbl="node1" presStyleIdx="2" presStyleCnt="4" custRadScaleRad="44176" custRadScaleInc="14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F1150-7CBE-427D-AF2B-2C6A44A9BD19}" type="pres">
      <dgm:prSet presAssocID="{0C61EB0E-0AE8-4A76-84D2-A64DDABB39F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BA675D1-BADA-4C7A-A6A8-D94B1D2B6566}" type="pres">
      <dgm:prSet presAssocID="{59A77D00-232D-45D4-9CCF-68582A7264BF}" presName="node" presStyleLbl="node1" presStyleIdx="3" presStyleCnt="4" custRadScaleRad="114864" custRadScaleInc="-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B3733-3C2B-4C84-91E7-63E4105E039C}" srcId="{EB472A21-9755-4FB4-AC2E-E4827AC13302}" destId="{79A2400E-36B8-4644-9F4F-9CE674699481}" srcOrd="0" destOrd="0" parTransId="{0E3A27B5-B153-4D93-A893-C8526092C03A}" sibTransId="{08E4A0FF-FDF3-4D7B-9BF9-F37395EC5E4E}"/>
    <dgm:cxn modelId="{56BBF84F-24F6-4811-8B80-2A0EF2E74D5F}" type="presOf" srcId="{65720759-736C-41C9-B456-9BBE427C4FC0}" destId="{9BB37334-17C3-45AB-B491-82782C5272F6}" srcOrd="0" destOrd="0" presId="urn:microsoft.com/office/officeart/2005/8/layout/radial4"/>
    <dgm:cxn modelId="{AD61C886-145D-43CF-AAD1-4A398BF7691D}" type="presOf" srcId="{EB472A21-9755-4FB4-AC2E-E4827AC13302}" destId="{1FB57A50-389F-4AA8-844F-DD402E0FC0DD}" srcOrd="0" destOrd="0" presId="urn:microsoft.com/office/officeart/2005/8/layout/radial4"/>
    <dgm:cxn modelId="{086CF4FB-F32B-494B-9C0E-E1D9315CBA42}" type="presOf" srcId="{D2F713B1-0809-4AEB-BA68-2263E26E25F6}" destId="{A54F29D5-DF65-4011-A14F-F7CB5D8E48F3}" srcOrd="0" destOrd="0" presId="urn:microsoft.com/office/officeart/2005/8/layout/radial4"/>
    <dgm:cxn modelId="{679074E2-5781-4457-8144-1BF7E7BB433F}" srcId="{227F9222-C386-48E2-8738-0F83356BD7DE}" destId="{F401B13C-B526-4E43-B9CD-A0D4EC4491D3}" srcOrd="0" destOrd="0" parTransId="{316C0390-12FD-430F-964C-3E8A0E84544F}" sibTransId="{10CEC8BC-EC68-4033-9C85-45B8F91546F9}"/>
    <dgm:cxn modelId="{901A65A6-1EB7-494C-A79E-5F878E34381F}" srcId="{957BAD70-F615-4A62-B2B1-BA67DD357592}" destId="{392F724D-2A22-4BB3-AEFC-71667E5094B5}" srcOrd="0" destOrd="0" parTransId="{19056CB3-CB3A-456B-9629-4B303BD3AA2B}" sibTransId="{C26F297F-CDF6-46D8-A08E-DAF52D0581EB}"/>
    <dgm:cxn modelId="{10DF085D-9F05-4221-8D6B-CB6A873042AE}" type="presOf" srcId="{227F9222-C386-48E2-8738-0F83356BD7DE}" destId="{FFE8E04C-7583-4B75-9751-DFDB5482C880}" srcOrd="0" destOrd="0" presId="urn:microsoft.com/office/officeart/2005/8/layout/radial4"/>
    <dgm:cxn modelId="{5E82E8F9-E8F7-44D7-9219-9F3654D0DD9C}" srcId="{D2F713B1-0809-4AEB-BA68-2263E26E25F6}" destId="{78F403BA-D4EE-40F7-8B6F-1FD916C44BD2}" srcOrd="0" destOrd="0" parTransId="{DD29B12B-BCD2-4A11-8472-F36DE25EB250}" sibTransId="{37C7E7C5-283F-4350-B733-9D653A4D55E1}"/>
    <dgm:cxn modelId="{1A1921D7-D19E-4E69-83C2-917E6CCF01E3}" srcId="{79A2400E-36B8-4644-9F4F-9CE674699481}" destId="{957BAD70-F615-4A62-B2B1-BA67DD357592}" srcOrd="2" destOrd="0" parTransId="{15C1A39A-40EA-4BFD-962D-D28255E2A0FF}" sibTransId="{243D08A4-D1C2-481B-BED7-F755F68DCE1D}"/>
    <dgm:cxn modelId="{D552B15B-0F54-405A-9BE1-C60DF3AA2241}" srcId="{79A2400E-36B8-4644-9F4F-9CE674699481}" destId="{59A77D00-232D-45D4-9CCF-68582A7264BF}" srcOrd="3" destOrd="0" parTransId="{0C61EB0E-0AE8-4A76-84D2-A64DDABB39FA}" sibTransId="{76A2F273-0EB4-423B-BE90-5112C8089F97}"/>
    <dgm:cxn modelId="{DDAD1B9A-8D37-446B-83A1-CD177DE33D04}" type="presOf" srcId="{F401B13C-B526-4E43-B9CD-A0D4EC4491D3}" destId="{FFE8E04C-7583-4B75-9751-DFDB5482C880}" srcOrd="0" destOrd="1" presId="urn:microsoft.com/office/officeart/2005/8/layout/radial4"/>
    <dgm:cxn modelId="{4F710EC4-1EBC-47BF-A13A-1542C2F64A34}" type="presOf" srcId="{7C6D89EA-4F96-4B6D-9A72-C4A1E08C0FFC}" destId="{E19DA1A5-C589-44E3-829A-1559BFFF9DC0}" srcOrd="0" destOrd="0" presId="urn:microsoft.com/office/officeart/2005/8/layout/radial4"/>
    <dgm:cxn modelId="{99E6FA29-8501-4BC7-819B-7D613AAD94BE}" type="presOf" srcId="{392F724D-2A22-4BB3-AEFC-71667E5094B5}" destId="{C04453BF-60BD-41E2-BDD6-EDED4E564B6F}" srcOrd="0" destOrd="1" presId="urn:microsoft.com/office/officeart/2005/8/layout/radial4"/>
    <dgm:cxn modelId="{993DB71B-77B2-4576-92A5-D59EB320CFEB}" srcId="{79A2400E-36B8-4644-9F4F-9CE674699481}" destId="{227F9222-C386-48E2-8738-0F83356BD7DE}" srcOrd="0" destOrd="0" parTransId="{7C6D89EA-4F96-4B6D-9A72-C4A1E08C0FFC}" sibTransId="{FA2EDA01-A5CB-47EA-8523-4B54736D037D}"/>
    <dgm:cxn modelId="{4C2FF785-45C4-47B7-BE36-90E9F35528BA}" type="presOf" srcId="{C4F49043-4689-4F4C-B92E-537C51EA82FC}" destId="{7BA675D1-BADA-4C7A-A6A8-D94B1D2B6566}" srcOrd="0" destOrd="1" presId="urn:microsoft.com/office/officeart/2005/8/layout/radial4"/>
    <dgm:cxn modelId="{88D017C5-C2BD-4157-892F-E7C5C4085156}" type="presOf" srcId="{0C61EB0E-0AE8-4A76-84D2-A64DDABB39FA}" destId="{64EF1150-7CBE-427D-AF2B-2C6A44A9BD19}" srcOrd="0" destOrd="0" presId="urn:microsoft.com/office/officeart/2005/8/layout/radial4"/>
    <dgm:cxn modelId="{0BE897C7-444D-4CD9-ACE7-E22017DC3E02}" type="presOf" srcId="{15C1A39A-40EA-4BFD-962D-D28255E2A0FF}" destId="{3F7289C0-D0DD-4099-A44D-BF6A115C387F}" srcOrd="0" destOrd="0" presId="urn:microsoft.com/office/officeart/2005/8/layout/radial4"/>
    <dgm:cxn modelId="{10E15AC7-5FB4-4223-BFEE-D41B7D11EDA0}" type="presOf" srcId="{79A2400E-36B8-4644-9F4F-9CE674699481}" destId="{317C6EE5-6906-46CD-B53C-61C9D7D1EA6B}" srcOrd="0" destOrd="0" presId="urn:microsoft.com/office/officeart/2005/8/layout/radial4"/>
    <dgm:cxn modelId="{8BE385E3-EF33-4936-B2B0-8F647395F43C}" type="presOf" srcId="{78F403BA-D4EE-40F7-8B6F-1FD916C44BD2}" destId="{A54F29D5-DF65-4011-A14F-F7CB5D8E48F3}" srcOrd="0" destOrd="1" presId="urn:microsoft.com/office/officeart/2005/8/layout/radial4"/>
    <dgm:cxn modelId="{0E9FB847-34EE-4E1D-ACD5-189B37641F71}" type="presOf" srcId="{957BAD70-F615-4A62-B2B1-BA67DD357592}" destId="{C04453BF-60BD-41E2-BDD6-EDED4E564B6F}" srcOrd="0" destOrd="0" presId="urn:microsoft.com/office/officeart/2005/8/layout/radial4"/>
    <dgm:cxn modelId="{CF969C09-DE58-4118-B596-9FD0249FF8C7}" srcId="{79A2400E-36B8-4644-9F4F-9CE674699481}" destId="{D2F713B1-0809-4AEB-BA68-2263E26E25F6}" srcOrd="1" destOrd="0" parTransId="{65720759-736C-41C9-B456-9BBE427C4FC0}" sibTransId="{C6A6C97F-B566-4718-A75E-9B196FAF5470}"/>
    <dgm:cxn modelId="{3764F19C-9A43-4187-9A50-AF554002697D}" type="presOf" srcId="{59A77D00-232D-45D4-9CCF-68582A7264BF}" destId="{7BA675D1-BADA-4C7A-A6A8-D94B1D2B6566}" srcOrd="0" destOrd="0" presId="urn:microsoft.com/office/officeart/2005/8/layout/radial4"/>
    <dgm:cxn modelId="{4159FFDB-B9EF-4F88-8FA4-9F2CAED50B2E}" srcId="{59A77D00-232D-45D4-9CCF-68582A7264BF}" destId="{C4F49043-4689-4F4C-B92E-537C51EA82FC}" srcOrd="0" destOrd="0" parTransId="{CA55A95A-71B1-4A63-A0A2-E0446E597DD2}" sibTransId="{8A12C62C-FFC3-462C-8606-A53338F40B05}"/>
    <dgm:cxn modelId="{4D052360-93CA-4A14-B6B9-9A553D73A18D}" type="presParOf" srcId="{1FB57A50-389F-4AA8-844F-DD402E0FC0DD}" destId="{317C6EE5-6906-46CD-B53C-61C9D7D1EA6B}" srcOrd="0" destOrd="0" presId="urn:microsoft.com/office/officeart/2005/8/layout/radial4"/>
    <dgm:cxn modelId="{9710CD93-4334-4A89-9143-9CBBC6DB9C25}" type="presParOf" srcId="{1FB57A50-389F-4AA8-844F-DD402E0FC0DD}" destId="{E19DA1A5-C589-44E3-829A-1559BFFF9DC0}" srcOrd="1" destOrd="0" presId="urn:microsoft.com/office/officeart/2005/8/layout/radial4"/>
    <dgm:cxn modelId="{04EA53AB-B9D1-4026-9D1A-EC5C70479066}" type="presParOf" srcId="{1FB57A50-389F-4AA8-844F-DD402E0FC0DD}" destId="{FFE8E04C-7583-4B75-9751-DFDB5482C880}" srcOrd="2" destOrd="0" presId="urn:microsoft.com/office/officeart/2005/8/layout/radial4"/>
    <dgm:cxn modelId="{93CD2726-3058-42A2-9976-202202A589D3}" type="presParOf" srcId="{1FB57A50-389F-4AA8-844F-DD402E0FC0DD}" destId="{9BB37334-17C3-45AB-B491-82782C5272F6}" srcOrd="3" destOrd="0" presId="urn:microsoft.com/office/officeart/2005/8/layout/radial4"/>
    <dgm:cxn modelId="{42A098E1-3978-4CAF-9FE5-F4906657C0DF}" type="presParOf" srcId="{1FB57A50-389F-4AA8-844F-DD402E0FC0DD}" destId="{A54F29D5-DF65-4011-A14F-F7CB5D8E48F3}" srcOrd="4" destOrd="0" presId="urn:microsoft.com/office/officeart/2005/8/layout/radial4"/>
    <dgm:cxn modelId="{4A345F2B-00BA-4E2C-B71F-712133D56F87}" type="presParOf" srcId="{1FB57A50-389F-4AA8-844F-DD402E0FC0DD}" destId="{3F7289C0-D0DD-4099-A44D-BF6A115C387F}" srcOrd="5" destOrd="0" presId="urn:microsoft.com/office/officeart/2005/8/layout/radial4"/>
    <dgm:cxn modelId="{F2B183C0-524F-434C-8F5E-791356D2DF0F}" type="presParOf" srcId="{1FB57A50-389F-4AA8-844F-DD402E0FC0DD}" destId="{C04453BF-60BD-41E2-BDD6-EDED4E564B6F}" srcOrd="6" destOrd="0" presId="urn:microsoft.com/office/officeart/2005/8/layout/radial4"/>
    <dgm:cxn modelId="{47B2F23C-3562-4CFA-9805-36808E7421C7}" type="presParOf" srcId="{1FB57A50-389F-4AA8-844F-DD402E0FC0DD}" destId="{64EF1150-7CBE-427D-AF2B-2C6A44A9BD19}" srcOrd="7" destOrd="0" presId="urn:microsoft.com/office/officeart/2005/8/layout/radial4"/>
    <dgm:cxn modelId="{47433E5C-5E21-4DAF-9798-8259D2B05AD6}" type="presParOf" srcId="{1FB57A50-389F-4AA8-844F-DD402E0FC0DD}" destId="{7BA675D1-BADA-4C7A-A6A8-D94B1D2B656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72A21-9755-4FB4-AC2E-E4827AC13302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9A2400E-36B8-4644-9F4F-9CE674699481}">
      <dgm:prSet phldrT="[Text]" custT="1"/>
      <dgm:spPr/>
      <dgm:t>
        <a:bodyPr/>
        <a:lstStyle/>
        <a:p>
          <a:r>
            <a:rPr lang="en-US" sz="2400" dirty="0" smtClean="0"/>
            <a:t>V. Early Governments</a:t>
          </a:r>
          <a:endParaRPr lang="en-US" sz="2400" dirty="0"/>
        </a:p>
      </dgm:t>
    </dgm:pt>
    <dgm:pt modelId="{0E3A27B5-B153-4D93-A893-C8526092C03A}" type="parTrans" cxnId="{F24B3733-3C2B-4C84-91E7-63E4105E039C}">
      <dgm:prSet/>
      <dgm:spPr/>
      <dgm:t>
        <a:bodyPr/>
        <a:lstStyle/>
        <a:p>
          <a:endParaRPr lang="en-US"/>
        </a:p>
      </dgm:t>
    </dgm:pt>
    <dgm:pt modelId="{08E4A0FF-FDF3-4D7B-9BF9-F37395EC5E4E}" type="sibTrans" cxnId="{F24B3733-3C2B-4C84-91E7-63E4105E039C}">
      <dgm:prSet/>
      <dgm:spPr/>
      <dgm:t>
        <a:bodyPr/>
        <a:lstStyle/>
        <a:p>
          <a:endParaRPr lang="en-US"/>
        </a:p>
      </dgm:t>
    </dgm:pt>
    <dgm:pt modelId="{227F9222-C386-48E2-8738-0F83356BD7DE}">
      <dgm:prSet phldrT="[Text]" custT="1"/>
      <dgm:spPr/>
      <dgm:t>
        <a:bodyPr/>
        <a:lstStyle/>
        <a:p>
          <a:r>
            <a:rPr lang="en-US" sz="2800" dirty="0" smtClean="0"/>
            <a:t>Monarchy</a:t>
          </a:r>
          <a:endParaRPr lang="en-US" sz="2800" dirty="0"/>
        </a:p>
      </dgm:t>
    </dgm:pt>
    <dgm:pt modelId="{7C6D89EA-4F96-4B6D-9A72-C4A1E08C0FFC}" type="parTrans" cxnId="{993DB71B-77B2-4576-92A5-D59EB320CFEB}">
      <dgm:prSet/>
      <dgm:spPr/>
      <dgm:t>
        <a:bodyPr/>
        <a:lstStyle/>
        <a:p>
          <a:endParaRPr lang="en-US"/>
        </a:p>
      </dgm:t>
    </dgm:pt>
    <dgm:pt modelId="{FA2EDA01-A5CB-47EA-8523-4B54736D037D}" type="sibTrans" cxnId="{993DB71B-77B2-4576-92A5-D59EB320CFEB}">
      <dgm:prSet/>
      <dgm:spPr/>
      <dgm:t>
        <a:bodyPr/>
        <a:lstStyle/>
        <a:p>
          <a:endParaRPr lang="en-US"/>
        </a:p>
      </dgm:t>
    </dgm:pt>
    <dgm:pt modelId="{D2F713B1-0809-4AEB-BA68-2263E26E25F6}">
      <dgm:prSet phldrT="[Text]" custT="1"/>
      <dgm:spPr/>
      <dgm:t>
        <a:bodyPr/>
        <a:lstStyle/>
        <a:p>
          <a:r>
            <a:rPr lang="en-US" sz="2400" dirty="0" smtClean="0"/>
            <a:t>Aristocracy</a:t>
          </a:r>
          <a:endParaRPr lang="en-US" sz="2400" dirty="0"/>
        </a:p>
      </dgm:t>
    </dgm:pt>
    <dgm:pt modelId="{65720759-736C-41C9-B456-9BBE427C4FC0}" type="parTrans" cxnId="{CF969C09-DE58-4118-B596-9FD0249FF8C7}">
      <dgm:prSet/>
      <dgm:spPr/>
      <dgm:t>
        <a:bodyPr/>
        <a:lstStyle/>
        <a:p>
          <a:endParaRPr lang="en-US"/>
        </a:p>
      </dgm:t>
    </dgm:pt>
    <dgm:pt modelId="{C6A6C97F-B566-4718-A75E-9B196FAF5470}" type="sibTrans" cxnId="{CF969C09-DE58-4118-B596-9FD0249FF8C7}">
      <dgm:prSet/>
      <dgm:spPr/>
      <dgm:t>
        <a:bodyPr/>
        <a:lstStyle/>
        <a:p>
          <a:endParaRPr lang="en-US"/>
        </a:p>
      </dgm:t>
    </dgm:pt>
    <dgm:pt modelId="{957BAD70-F615-4A62-B2B1-BA67DD357592}">
      <dgm:prSet phldrT="[Text]" custT="1"/>
      <dgm:spPr/>
      <dgm:t>
        <a:bodyPr/>
        <a:lstStyle/>
        <a:p>
          <a:r>
            <a:rPr lang="en-US" sz="2800" dirty="0" smtClean="0"/>
            <a:t>Third: Oligarchy</a:t>
          </a:r>
          <a:endParaRPr lang="en-US" sz="2800" dirty="0"/>
        </a:p>
      </dgm:t>
    </dgm:pt>
    <dgm:pt modelId="{15C1A39A-40EA-4BFD-962D-D28255E2A0FF}" type="parTrans" cxnId="{1A1921D7-D19E-4E69-83C2-917E6CCF01E3}">
      <dgm:prSet/>
      <dgm:spPr/>
      <dgm:t>
        <a:bodyPr/>
        <a:lstStyle/>
        <a:p>
          <a:endParaRPr lang="en-US"/>
        </a:p>
      </dgm:t>
    </dgm:pt>
    <dgm:pt modelId="{243D08A4-D1C2-481B-BED7-F755F68DCE1D}" type="sibTrans" cxnId="{1A1921D7-D19E-4E69-83C2-917E6CCF01E3}">
      <dgm:prSet/>
      <dgm:spPr/>
      <dgm:t>
        <a:bodyPr/>
        <a:lstStyle/>
        <a:p>
          <a:endParaRPr lang="en-US"/>
        </a:p>
      </dgm:t>
    </dgm:pt>
    <dgm:pt modelId="{392F724D-2A22-4BB3-AEFC-71667E5094B5}">
      <dgm:prSet phldrT="[Text]"/>
      <dgm:spPr/>
      <dgm:t>
        <a:bodyPr/>
        <a:lstStyle/>
        <a:p>
          <a:r>
            <a:rPr lang="en-US" sz="2700" dirty="0" smtClean="0"/>
            <a:t>Rule by the few</a:t>
          </a:r>
          <a:endParaRPr lang="en-US" sz="2700" dirty="0"/>
        </a:p>
      </dgm:t>
    </dgm:pt>
    <dgm:pt modelId="{19056CB3-CB3A-456B-9629-4B303BD3AA2B}" type="parTrans" cxnId="{901A65A6-1EB7-494C-A79E-5F878E34381F}">
      <dgm:prSet/>
      <dgm:spPr/>
      <dgm:t>
        <a:bodyPr/>
        <a:lstStyle/>
        <a:p>
          <a:endParaRPr lang="en-US"/>
        </a:p>
      </dgm:t>
    </dgm:pt>
    <dgm:pt modelId="{C26F297F-CDF6-46D8-A08E-DAF52D0581EB}" type="sibTrans" cxnId="{901A65A6-1EB7-494C-A79E-5F878E34381F}">
      <dgm:prSet/>
      <dgm:spPr/>
      <dgm:t>
        <a:bodyPr/>
        <a:lstStyle/>
        <a:p>
          <a:endParaRPr lang="en-US"/>
        </a:p>
      </dgm:t>
    </dgm:pt>
    <dgm:pt modelId="{78F403BA-D4EE-40F7-8B6F-1FD916C44BD2}">
      <dgm:prSet phldrT="[Text]"/>
      <dgm:spPr/>
      <dgm:t>
        <a:bodyPr/>
        <a:lstStyle/>
        <a:p>
          <a:r>
            <a:rPr lang="en-US" sz="2700" dirty="0" smtClean="0"/>
            <a:t>Rule by the elite</a:t>
          </a:r>
          <a:endParaRPr lang="en-US" sz="2700" dirty="0"/>
        </a:p>
      </dgm:t>
    </dgm:pt>
    <dgm:pt modelId="{DD29B12B-BCD2-4A11-8472-F36DE25EB250}" type="parTrans" cxnId="{5E82E8F9-E8F7-44D7-9219-9F3654D0DD9C}">
      <dgm:prSet/>
      <dgm:spPr/>
      <dgm:t>
        <a:bodyPr/>
        <a:lstStyle/>
        <a:p>
          <a:endParaRPr lang="en-US"/>
        </a:p>
      </dgm:t>
    </dgm:pt>
    <dgm:pt modelId="{37C7E7C5-283F-4350-B733-9D653A4D55E1}" type="sibTrans" cxnId="{5E82E8F9-E8F7-44D7-9219-9F3654D0DD9C}">
      <dgm:prSet/>
      <dgm:spPr/>
      <dgm:t>
        <a:bodyPr/>
        <a:lstStyle/>
        <a:p>
          <a:endParaRPr lang="en-US"/>
        </a:p>
      </dgm:t>
    </dgm:pt>
    <dgm:pt modelId="{F401B13C-B526-4E43-B9CD-A0D4EC4491D3}">
      <dgm:prSet phldrT="[Text]"/>
      <dgm:spPr/>
      <dgm:t>
        <a:bodyPr/>
        <a:lstStyle/>
        <a:p>
          <a:r>
            <a:rPr lang="en-US" sz="3000" dirty="0" smtClean="0"/>
            <a:t>Rule by a king</a:t>
          </a:r>
          <a:endParaRPr lang="en-US" sz="3000" dirty="0"/>
        </a:p>
      </dgm:t>
    </dgm:pt>
    <dgm:pt modelId="{316C0390-12FD-430F-964C-3E8A0E84544F}" type="parTrans" cxnId="{679074E2-5781-4457-8144-1BF7E7BB433F}">
      <dgm:prSet/>
      <dgm:spPr/>
      <dgm:t>
        <a:bodyPr/>
        <a:lstStyle/>
        <a:p>
          <a:endParaRPr lang="en-US"/>
        </a:p>
      </dgm:t>
    </dgm:pt>
    <dgm:pt modelId="{10CEC8BC-EC68-4033-9C85-45B8F91546F9}" type="sibTrans" cxnId="{679074E2-5781-4457-8144-1BF7E7BB433F}">
      <dgm:prSet/>
      <dgm:spPr/>
      <dgm:t>
        <a:bodyPr/>
        <a:lstStyle/>
        <a:p>
          <a:endParaRPr lang="en-US"/>
        </a:p>
      </dgm:t>
    </dgm:pt>
    <dgm:pt modelId="{59A77D00-232D-45D4-9CCF-68582A7264BF}">
      <dgm:prSet phldrT="[Text]"/>
      <dgm:spPr/>
      <dgm:t>
        <a:bodyPr/>
        <a:lstStyle/>
        <a:p>
          <a:r>
            <a:rPr lang="en-US" sz="2700" dirty="0" smtClean="0"/>
            <a:t>Fourth: Democracy</a:t>
          </a:r>
          <a:endParaRPr lang="en-US" sz="2700" dirty="0"/>
        </a:p>
      </dgm:t>
    </dgm:pt>
    <dgm:pt modelId="{0C61EB0E-0AE8-4A76-84D2-A64DDABB39FA}" type="parTrans" cxnId="{D552B15B-0F54-405A-9BE1-C60DF3AA2241}">
      <dgm:prSet/>
      <dgm:spPr/>
      <dgm:t>
        <a:bodyPr/>
        <a:lstStyle/>
        <a:p>
          <a:endParaRPr lang="en-US"/>
        </a:p>
      </dgm:t>
    </dgm:pt>
    <dgm:pt modelId="{76A2F273-0EB4-423B-BE90-5112C8089F97}" type="sibTrans" cxnId="{D552B15B-0F54-405A-9BE1-C60DF3AA2241}">
      <dgm:prSet/>
      <dgm:spPr/>
      <dgm:t>
        <a:bodyPr/>
        <a:lstStyle/>
        <a:p>
          <a:endParaRPr lang="en-US"/>
        </a:p>
      </dgm:t>
    </dgm:pt>
    <dgm:pt modelId="{C4F49043-4689-4F4C-B92E-537C51EA82FC}">
      <dgm:prSet phldrT="[Text]"/>
      <dgm:spPr/>
      <dgm:t>
        <a:bodyPr/>
        <a:lstStyle/>
        <a:p>
          <a:r>
            <a:rPr lang="en-US" sz="2700" dirty="0" smtClean="0"/>
            <a:t>Rule by the people</a:t>
          </a:r>
          <a:endParaRPr lang="en-US" sz="2700" dirty="0"/>
        </a:p>
      </dgm:t>
    </dgm:pt>
    <dgm:pt modelId="{CA55A95A-71B1-4A63-A0A2-E0446E597DD2}" type="parTrans" cxnId="{4159FFDB-B9EF-4F88-8FA4-9F2CAED50B2E}">
      <dgm:prSet/>
      <dgm:spPr/>
      <dgm:t>
        <a:bodyPr/>
        <a:lstStyle/>
        <a:p>
          <a:endParaRPr lang="en-US"/>
        </a:p>
      </dgm:t>
    </dgm:pt>
    <dgm:pt modelId="{8A12C62C-FFC3-462C-8606-A53338F40B05}" type="sibTrans" cxnId="{4159FFDB-B9EF-4F88-8FA4-9F2CAED50B2E}">
      <dgm:prSet/>
      <dgm:spPr/>
      <dgm:t>
        <a:bodyPr/>
        <a:lstStyle/>
        <a:p>
          <a:endParaRPr lang="en-US"/>
        </a:p>
      </dgm:t>
    </dgm:pt>
    <dgm:pt modelId="{1FB57A50-389F-4AA8-844F-DD402E0FC0DD}" type="pres">
      <dgm:prSet presAssocID="{EB472A21-9755-4FB4-AC2E-E4827AC13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7C6EE5-6906-46CD-B53C-61C9D7D1EA6B}" type="pres">
      <dgm:prSet presAssocID="{79A2400E-36B8-4644-9F4F-9CE674699481}" presName="centerShape" presStyleLbl="node0" presStyleIdx="0" presStyleCnt="1" custLinFactNeighborX="-61" custLinFactNeighborY="-48201"/>
      <dgm:spPr/>
      <dgm:t>
        <a:bodyPr/>
        <a:lstStyle/>
        <a:p>
          <a:endParaRPr lang="en-US"/>
        </a:p>
      </dgm:t>
    </dgm:pt>
    <dgm:pt modelId="{E19DA1A5-C589-44E3-829A-1559BFFF9DC0}" type="pres">
      <dgm:prSet presAssocID="{7C6D89EA-4F96-4B6D-9A72-C4A1E08C0FF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FE8E04C-7583-4B75-9751-DFDB5482C880}" type="pres">
      <dgm:prSet presAssocID="{227F9222-C386-48E2-8738-0F83356BD7DE}" presName="node" presStyleLbl="node1" presStyleIdx="0" presStyleCnt="4" custRadScaleRad="114864" custRadScaleInc="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37334-17C3-45AB-B491-82782C5272F6}" type="pres">
      <dgm:prSet presAssocID="{65720759-736C-41C9-B456-9BBE427C4FC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54F29D5-DF65-4011-A14F-F7CB5D8E48F3}" type="pres">
      <dgm:prSet presAssocID="{D2F713B1-0809-4AEB-BA68-2263E26E25F6}" presName="node" presStyleLbl="node1" presStyleIdx="1" presStyleCnt="4" custRadScaleRad="38155" custRadScaleInc="-146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289C0-D0DD-4099-A44D-BF6A115C387F}" type="pres">
      <dgm:prSet presAssocID="{15C1A39A-40EA-4BFD-962D-D28255E2A0FF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4453BF-60BD-41E2-BDD6-EDED4E564B6F}" type="pres">
      <dgm:prSet presAssocID="{957BAD70-F615-4A62-B2B1-BA67DD357592}" presName="node" presStyleLbl="node1" presStyleIdx="2" presStyleCnt="4" custRadScaleRad="44176" custRadScaleInc="14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F1150-7CBE-427D-AF2B-2C6A44A9BD19}" type="pres">
      <dgm:prSet presAssocID="{0C61EB0E-0AE8-4A76-84D2-A64DDABB39F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BA675D1-BADA-4C7A-A6A8-D94B1D2B6566}" type="pres">
      <dgm:prSet presAssocID="{59A77D00-232D-45D4-9CCF-68582A7264BF}" presName="node" presStyleLbl="node1" presStyleIdx="3" presStyleCnt="4" custRadScaleRad="114864" custRadScaleInc="-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EE037-3568-4F44-BF58-28CF9FFD5BBC}" type="presOf" srcId="{15C1A39A-40EA-4BFD-962D-D28255E2A0FF}" destId="{3F7289C0-D0DD-4099-A44D-BF6A115C387F}" srcOrd="0" destOrd="0" presId="urn:microsoft.com/office/officeart/2005/8/layout/radial4"/>
    <dgm:cxn modelId="{3866A105-2A31-47B5-9C5A-9E858F45F502}" type="presOf" srcId="{227F9222-C386-48E2-8738-0F83356BD7DE}" destId="{FFE8E04C-7583-4B75-9751-DFDB5482C880}" srcOrd="0" destOrd="0" presId="urn:microsoft.com/office/officeart/2005/8/layout/radial4"/>
    <dgm:cxn modelId="{F24B3733-3C2B-4C84-91E7-63E4105E039C}" srcId="{EB472A21-9755-4FB4-AC2E-E4827AC13302}" destId="{79A2400E-36B8-4644-9F4F-9CE674699481}" srcOrd="0" destOrd="0" parTransId="{0E3A27B5-B153-4D93-A893-C8526092C03A}" sibTransId="{08E4A0FF-FDF3-4D7B-9BF9-F37395EC5E4E}"/>
    <dgm:cxn modelId="{68E89E2D-B68E-42FA-8B69-761AE5F56CA9}" type="presOf" srcId="{78F403BA-D4EE-40F7-8B6F-1FD916C44BD2}" destId="{A54F29D5-DF65-4011-A14F-F7CB5D8E48F3}" srcOrd="0" destOrd="1" presId="urn:microsoft.com/office/officeart/2005/8/layout/radial4"/>
    <dgm:cxn modelId="{E7C4BBDB-205C-4DF9-98E0-16B8761531D2}" type="presOf" srcId="{59A77D00-232D-45D4-9CCF-68582A7264BF}" destId="{7BA675D1-BADA-4C7A-A6A8-D94B1D2B6566}" srcOrd="0" destOrd="0" presId="urn:microsoft.com/office/officeart/2005/8/layout/radial4"/>
    <dgm:cxn modelId="{AADBE149-DCB3-4A41-A989-73E3027864ED}" type="presOf" srcId="{C4F49043-4689-4F4C-B92E-537C51EA82FC}" destId="{7BA675D1-BADA-4C7A-A6A8-D94B1D2B6566}" srcOrd="0" destOrd="1" presId="urn:microsoft.com/office/officeart/2005/8/layout/radial4"/>
    <dgm:cxn modelId="{9B6847C2-8437-4DAF-80E8-A62C782CA2B5}" type="presOf" srcId="{0C61EB0E-0AE8-4A76-84D2-A64DDABB39FA}" destId="{64EF1150-7CBE-427D-AF2B-2C6A44A9BD19}" srcOrd="0" destOrd="0" presId="urn:microsoft.com/office/officeart/2005/8/layout/radial4"/>
    <dgm:cxn modelId="{D2BEE38E-BF27-4D63-9B8B-19CC747171D2}" type="presOf" srcId="{392F724D-2A22-4BB3-AEFC-71667E5094B5}" destId="{C04453BF-60BD-41E2-BDD6-EDED4E564B6F}" srcOrd="0" destOrd="1" presId="urn:microsoft.com/office/officeart/2005/8/layout/radial4"/>
    <dgm:cxn modelId="{679074E2-5781-4457-8144-1BF7E7BB433F}" srcId="{227F9222-C386-48E2-8738-0F83356BD7DE}" destId="{F401B13C-B526-4E43-B9CD-A0D4EC4491D3}" srcOrd="0" destOrd="0" parTransId="{316C0390-12FD-430F-964C-3E8A0E84544F}" sibTransId="{10CEC8BC-EC68-4033-9C85-45B8F91546F9}"/>
    <dgm:cxn modelId="{901A65A6-1EB7-494C-A79E-5F878E34381F}" srcId="{957BAD70-F615-4A62-B2B1-BA67DD357592}" destId="{392F724D-2A22-4BB3-AEFC-71667E5094B5}" srcOrd="0" destOrd="0" parTransId="{19056CB3-CB3A-456B-9629-4B303BD3AA2B}" sibTransId="{C26F297F-CDF6-46D8-A08E-DAF52D0581EB}"/>
    <dgm:cxn modelId="{5E82E8F9-E8F7-44D7-9219-9F3654D0DD9C}" srcId="{D2F713B1-0809-4AEB-BA68-2263E26E25F6}" destId="{78F403BA-D4EE-40F7-8B6F-1FD916C44BD2}" srcOrd="0" destOrd="0" parTransId="{DD29B12B-BCD2-4A11-8472-F36DE25EB250}" sibTransId="{37C7E7C5-283F-4350-B733-9D653A4D55E1}"/>
    <dgm:cxn modelId="{1A1921D7-D19E-4E69-83C2-917E6CCF01E3}" srcId="{79A2400E-36B8-4644-9F4F-9CE674699481}" destId="{957BAD70-F615-4A62-B2B1-BA67DD357592}" srcOrd="2" destOrd="0" parTransId="{15C1A39A-40EA-4BFD-962D-D28255E2A0FF}" sibTransId="{243D08A4-D1C2-481B-BED7-F755F68DCE1D}"/>
    <dgm:cxn modelId="{6CF59538-0C21-44B7-88F0-58951EAEA247}" type="presOf" srcId="{F401B13C-B526-4E43-B9CD-A0D4EC4491D3}" destId="{FFE8E04C-7583-4B75-9751-DFDB5482C880}" srcOrd="0" destOrd="1" presId="urn:microsoft.com/office/officeart/2005/8/layout/radial4"/>
    <dgm:cxn modelId="{D552B15B-0F54-405A-9BE1-C60DF3AA2241}" srcId="{79A2400E-36B8-4644-9F4F-9CE674699481}" destId="{59A77D00-232D-45D4-9CCF-68582A7264BF}" srcOrd="3" destOrd="0" parTransId="{0C61EB0E-0AE8-4A76-84D2-A64DDABB39FA}" sibTransId="{76A2F273-0EB4-423B-BE90-5112C8089F97}"/>
    <dgm:cxn modelId="{447B21F6-15A0-4FD0-8447-485AB696CB3A}" type="presOf" srcId="{7C6D89EA-4F96-4B6D-9A72-C4A1E08C0FFC}" destId="{E19DA1A5-C589-44E3-829A-1559BFFF9DC0}" srcOrd="0" destOrd="0" presId="urn:microsoft.com/office/officeart/2005/8/layout/radial4"/>
    <dgm:cxn modelId="{A3DDAF88-0B72-4788-8407-1272C103CBF2}" type="presOf" srcId="{D2F713B1-0809-4AEB-BA68-2263E26E25F6}" destId="{A54F29D5-DF65-4011-A14F-F7CB5D8E48F3}" srcOrd="0" destOrd="0" presId="urn:microsoft.com/office/officeart/2005/8/layout/radial4"/>
    <dgm:cxn modelId="{CA58C0DF-805E-4414-9E96-8BE302969B0B}" type="presOf" srcId="{79A2400E-36B8-4644-9F4F-9CE674699481}" destId="{317C6EE5-6906-46CD-B53C-61C9D7D1EA6B}" srcOrd="0" destOrd="0" presId="urn:microsoft.com/office/officeart/2005/8/layout/radial4"/>
    <dgm:cxn modelId="{993DB71B-77B2-4576-92A5-D59EB320CFEB}" srcId="{79A2400E-36B8-4644-9F4F-9CE674699481}" destId="{227F9222-C386-48E2-8738-0F83356BD7DE}" srcOrd="0" destOrd="0" parTransId="{7C6D89EA-4F96-4B6D-9A72-C4A1E08C0FFC}" sibTransId="{FA2EDA01-A5CB-47EA-8523-4B54736D037D}"/>
    <dgm:cxn modelId="{9CAA8CAC-D4B5-4174-B45F-D4E8266D918C}" type="presOf" srcId="{957BAD70-F615-4A62-B2B1-BA67DD357592}" destId="{C04453BF-60BD-41E2-BDD6-EDED4E564B6F}" srcOrd="0" destOrd="0" presId="urn:microsoft.com/office/officeart/2005/8/layout/radial4"/>
    <dgm:cxn modelId="{2BAE3F0E-CB31-4BFB-9999-8009BCAE149F}" type="presOf" srcId="{65720759-736C-41C9-B456-9BBE427C4FC0}" destId="{9BB37334-17C3-45AB-B491-82782C5272F6}" srcOrd="0" destOrd="0" presId="urn:microsoft.com/office/officeart/2005/8/layout/radial4"/>
    <dgm:cxn modelId="{CF969C09-DE58-4118-B596-9FD0249FF8C7}" srcId="{79A2400E-36B8-4644-9F4F-9CE674699481}" destId="{D2F713B1-0809-4AEB-BA68-2263E26E25F6}" srcOrd="1" destOrd="0" parTransId="{65720759-736C-41C9-B456-9BBE427C4FC0}" sibTransId="{C6A6C97F-B566-4718-A75E-9B196FAF5470}"/>
    <dgm:cxn modelId="{A54E9C86-ED2F-4DBB-AB13-982658221B47}" type="presOf" srcId="{EB472A21-9755-4FB4-AC2E-E4827AC13302}" destId="{1FB57A50-389F-4AA8-844F-DD402E0FC0DD}" srcOrd="0" destOrd="0" presId="urn:microsoft.com/office/officeart/2005/8/layout/radial4"/>
    <dgm:cxn modelId="{4159FFDB-B9EF-4F88-8FA4-9F2CAED50B2E}" srcId="{59A77D00-232D-45D4-9CCF-68582A7264BF}" destId="{C4F49043-4689-4F4C-B92E-537C51EA82FC}" srcOrd="0" destOrd="0" parTransId="{CA55A95A-71B1-4A63-A0A2-E0446E597DD2}" sibTransId="{8A12C62C-FFC3-462C-8606-A53338F40B05}"/>
    <dgm:cxn modelId="{1300D53D-23C7-4F14-A7F0-FA1D9047EDE5}" type="presParOf" srcId="{1FB57A50-389F-4AA8-844F-DD402E0FC0DD}" destId="{317C6EE5-6906-46CD-B53C-61C9D7D1EA6B}" srcOrd="0" destOrd="0" presId="urn:microsoft.com/office/officeart/2005/8/layout/radial4"/>
    <dgm:cxn modelId="{C8B8B99C-6C02-47B9-A533-6B6E54F0373D}" type="presParOf" srcId="{1FB57A50-389F-4AA8-844F-DD402E0FC0DD}" destId="{E19DA1A5-C589-44E3-829A-1559BFFF9DC0}" srcOrd="1" destOrd="0" presId="urn:microsoft.com/office/officeart/2005/8/layout/radial4"/>
    <dgm:cxn modelId="{9920A4C6-0533-445C-861C-723B6098474A}" type="presParOf" srcId="{1FB57A50-389F-4AA8-844F-DD402E0FC0DD}" destId="{FFE8E04C-7583-4B75-9751-DFDB5482C880}" srcOrd="2" destOrd="0" presId="urn:microsoft.com/office/officeart/2005/8/layout/radial4"/>
    <dgm:cxn modelId="{932EDEBD-9840-4251-9E7C-3A149A6EEF76}" type="presParOf" srcId="{1FB57A50-389F-4AA8-844F-DD402E0FC0DD}" destId="{9BB37334-17C3-45AB-B491-82782C5272F6}" srcOrd="3" destOrd="0" presId="urn:microsoft.com/office/officeart/2005/8/layout/radial4"/>
    <dgm:cxn modelId="{8969E469-8DB2-4C90-9EA0-26FAE5E2E90E}" type="presParOf" srcId="{1FB57A50-389F-4AA8-844F-DD402E0FC0DD}" destId="{A54F29D5-DF65-4011-A14F-F7CB5D8E48F3}" srcOrd="4" destOrd="0" presId="urn:microsoft.com/office/officeart/2005/8/layout/radial4"/>
    <dgm:cxn modelId="{5383EB4F-FF3C-4235-8DD2-A5015980D28A}" type="presParOf" srcId="{1FB57A50-389F-4AA8-844F-DD402E0FC0DD}" destId="{3F7289C0-D0DD-4099-A44D-BF6A115C387F}" srcOrd="5" destOrd="0" presId="urn:microsoft.com/office/officeart/2005/8/layout/radial4"/>
    <dgm:cxn modelId="{ADCEA9BF-4366-4E9D-86A8-1867F22BF6C0}" type="presParOf" srcId="{1FB57A50-389F-4AA8-844F-DD402E0FC0DD}" destId="{C04453BF-60BD-41E2-BDD6-EDED4E564B6F}" srcOrd="6" destOrd="0" presId="urn:microsoft.com/office/officeart/2005/8/layout/radial4"/>
    <dgm:cxn modelId="{B75C58F3-7BF6-46F6-8FA2-BDB990DA1192}" type="presParOf" srcId="{1FB57A50-389F-4AA8-844F-DD402E0FC0DD}" destId="{64EF1150-7CBE-427D-AF2B-2C6A44A9BD19}" srcOrd="7" destOrd="0" presId="urn:microsoft.com/office/officeart/2005/8/layout/radial4"/>
    <dgm:cxn modelId="{A84E082A-0F43-49A4-A2B2-15CB17BCC028}" type="presParOf" srcId="{1FB57A50-389F-4AA8-844F-DD402E0FC0DD}" destId="{7BA675D1-BADA-4C7A-A6A8-D94B1D2B656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472A21-9755-4FB4-AC2E-E4827AC13302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9A2400E-36B8-4644-9F4F-9CE674699481}">
      <dgm:prSet phldrT="[Text]" custT="1"/>
      <dgm:spPr/>
      <dgm:t>
        <a:bodyPr/>
        <a:lstStyle/>
        <a:p>
          <a:r>
            <a:rPr lang="en-US" sz="2400" dirty="0" smtClean="0"/>
            <a:t>V. Early Governments</a:t>
          </a:r>
          <a:endParaRPr lang="en-US" sz="2400" dirty="0"/>
        </a:p>
      </dgm:t>
    </dgm:pt>
    <dgm:pt modelId="{0E3A27B5-B153-4D93-A893-C8526092C03A}" type="parTrans" cxnId="{F24B3733-3C2B-4C84-91E7-63E4105E039C}">
      <dgm:prSet/>
      <dgm:spPr/>
      <dgm:t>
        <a:bodyPr/>
        <a:lstStyle/>
        <a:p>
          <a:endParaRPr lang="en-US"/>
        </a:p>
      </dgm:t>
    </dgm:pt>
    <dgm:pt modelId="{08E4A0FF-FDF3-4D7B-9BF9-F37395EC5E4E}" type="sibTrans" cxnId="{F24B3733-3C2B-4C84-91E7-63E4105E039C}">
      <dgm:prSet/>
      <dgm:spPr/>
      <dgm:t>
        <a:bodyPr/>
        <a:lstStyle/>
        <a:p>
          <a:endParaRPr lang="en-US"/>
        </a:p>
      </dgm:t>
    </dgm:pt>
    <dgm:pt modelId="{227F9222-C386-48E2-8738-0F83356BD7DE}">
      <dgm:prSet phldrT="[Text]" custT="1"/>
      <dgm:spPr/>
      <dgm:t>
        <a:bodyPr/>
        <a:lstStyle/>
        <a:p>
          <a:r>
            <a:rPr lang="en-US" sz="2800" dirty="0" smtClean="0"/>
            <a:t>Monarchy</a:t>
          </a:r>
          <a:endParaRPr lang="en-US" sz="2800" dirty="0"/>
        </a:p>
      </dgm:t>
    </dgm:pt>
    <dgm:pt modelId="{7C6D89EA-4F96-4B6D-9A72-C4A1E08C0FFC}" type="parTrans" cxnId="{993DB71B-77B2-4576-92A5-D59EB320CFEB}">
      <dgm:prSet/>
      <dgm:spPr/>
      <dgm:t>
        <a:bodyPr/>
        <a:lstStyle/>
        <a:p>
          <a:endParaRPr lang="en-US"/>
        </a:p>
      </dgm:t>
    </dgm:pt>
    <dgm:pt modelId="{FA2EDA01-A5CB-47EA-8523-4B54736D037D}" type="sibTrans" cxnId="{993DB71B-77B2-4576-92A5-D59EB320CFEB}">
      <dgm:prSet/>
      <dgm:spPr/>
      <dgm:t>
        <a:bodyPr/>
        <a:lstStyle/>
        <a:p>
          <a:endParaRPr lang="en-US"/>
        </a:p>
      </dgm:t>
    </dgm:pt>
    <dgm:pt modelId="{D2F713B1-0809-4AEB-BA68-2263E26E25F6}">
      <dgm:prSet phldrT="[Text]" custT="1"/>
      <dgm:spPr/>
      <dgm:t>
        <a:bodyPr/>
        <a:lstStyle/>
        <a:p>
          <a:r>
            <a:rPr lang="en-US" sz="2400" dirty="0" smtClean="0"/>
            <a:t>Aristocracy</a:t>
          </a:r>
          <a:endParaRPr lang="en-US" sz="2400" dirty="0"/>
        </a:p>
      </dgm:t>
    </dgm:pt>
    <dgm:pt modelId="{65720759-736C-41C9-B456-9BBE427C4FC0}" type="parTrans" cxnId="{CF969C09-DE58-4118-B596-9FD0249FF8C7}">
      <dgm:prSet/>
      <dgm:spPr/>
      <dgm:t>
        <a:bodyPr/>
        <a:lstStyle/>
        <a:p>
          <a:endParaRPr lang="en-US"/>
        </a:p>
      </dgm:t>
    </dgm:pt>
    <dgm:pt modelId="{C6A6C97F-B566-4718-A75E-9B196FAF5470}" type="sibTrans" cxnId="{CF969C09-DE58-4118-B596-9FD0249FF8C7}">
      <dgm:prSet/>
      <dgm:spPr/>
      <dgm:t>
        <a:bodyPr/>
        <a:lstStyle/>
        <a:p>
          <a:endParaRPr lang="en-US"/>
        </a:p>
      </dgm:t>
    </dgm:pt>
    <dgm:pt modelId="{957BAD70-F615-4A62-B2B1-BA67DD357592}">
      <dgm:prSet phldrT="[Text]" custT="1"/>
      <dgm:spPr/>
      <dgm:t>
        <a:bodyPr/>
        <a:lstStyle/>
        <a:p>
          <a:r>
            <a:rPr lang="en-US" sz="2800" dirty="0" smtClean="0"/>
            <a:t>Oligarchy</a:t>
          </a:r>
          <a:endParaRPr lang="en-US" sz="2800" dirty="0"/>
        </a:p>
      </dgm:t>
    </dgm:pt>
    <dgm:pt modelId="{15C1A39A-40EA-4BFD-962D-D28255E2A0FF}" type="parTrans" cxnId="{1A1921D7-D19E-4E69-83C2-917E6CCF01E3}">
      <dgm:prSet/>
      <dgm:spPr/>
      <dgm:t>
        <a:bodyPr/>
        <a:lstStyle/>
        <a:p>
          <a:endParaRPr lang="en-US"/>
        </a:p>
      </dgm:t>
    </dgm:pt>
    <dgm:pt modelId="{243D08A4-D1C2-481B-BED7-F755F68DCE1D}" type="sibTrans" cxnId="{1A1921D7-D19E-4E69-83C2-917E6CCF01E3}">
      <dgm:prSet/>
      <dgm:spPr/>
      <dgm:t>
        <a:bodyPr/>
        <a:lstStyle/>
        <a:p>
          <a:endParaRPr lang="en-US"/>
        </a:p>
      </dgm:t>
    </dgm:pt>
    <dgm:pt modelId="{392F724D-2A22-4BB3-AEFC-71667E5094B5}">
      <dgm:prSet phldrT="[Text]"/>
      <dgm:spPr/>
      <dgm:t>
        <a:bodyPr/>
        <a:lstStyle/>
        <a:p>
          <a:r>
            <a:rPr lang="en-US" sz="2700" dirty="0" smtClean="0"/>
            <a:t>Rule by the few (small group)</a:t>
          </a:r>
          <a:endParaRPr lang="en-US" sz="2700" dirty="0"/>
        </a:p>
      </dgm:t>
    </dgm:pt>
    <dgm:pt modelId="{19056CB3-CB3A-456B-9629-4B303BD3AA2B}" type="parTrans" cxnId="{901A65A6-1EB7-494C-A79E-5F878E34381F}">
      <dgm:prSet/>
      <dgm:spPr/>
      <dgm:t>
        <a:bodyPr/>
        <a:lstStyle/>
        <a:p>
          <a:endParaRPr lang="en-US"/>
        </a:p>
      </dgm:t>
    </dgm:pt>
    <dgm:pt modelId="{C26F297F-CDF6-46D8-A08E-DAF52D0581EB}" type="sibTrans" cxnId="{901A65A6-1EB7-494C-A79E-5F878E34381F}">
      <dgm:prSet/>
      <dgm:spPr/>
      <dgm:t>
        <a:bodyPr/>
        <a:lstStyle/>
        <a:p>
          <a:endParaRPr lang="en-US"/>
        </a:p>
      </dgm:t>
    </dgm:pt>
    <dgm:pt modelId="{78F403BA-D4EE-40F7-8B6F-1FD916C44BD2}">
      <dgm:prSet phldrT="[Text]"/>
      <dgm:spPr/>
      <dgm:t>
        <a:bodyPr/>
        <a:lstStyle/>
        <a:p>
          <a:r>
            <a:rPr lang="en-US" sz="2700" dirty="0" smtClean="0"/>
            <a:t>Rule by the elite</a:t>
          </a:r>
          <a:endParaRPr lang="en-US" sz="2700" dirty="0"/>
        </a:p>
      </dgm:t>
    </dgm:pt>
    <dgm:pt modelId="{DD29B12B-BCD2-4A11-8472-F36DE25EB250}" type="parTrans" cxnId="{5E82E8F9-E8F7-44D7-9219-9F3654D0DD9C}">
      <dgm:prSet/>
      <dgm:spPr/>
      <dgm:t>
        <a:bodyPr/>
        <a:lstStyle/>
        <a:p>
          <a:endParaRPr lang="en-US"/>
        </a:p>
      </dgm:t>
    </dgm:pt>
    <dgm:pt modelId="{37C7E7C5-283F-4350-B733-9D653A4D55E1}" type="sibTrans" cxnId="{5E82E8F9-E8F7-44D7-9219-9F3654D0DD9C}">
      <dgm:prSet/>
      <dgm:spPr/>
      <dgm:t>
        <a:bodyPr/>
        <a:lstStyle/>
        <a:p>
          <a:endParaRPr lang="en-US"/>
        </a:p>
      </dgm:t>
    </dgm:pt>
    <dgm:pt modelId="{F401B13C-B526-4E43-B9CD-A0D4EC4491D3}">
      <dgm:prSet phldrT="[Text]"/>
      <dgm:spPr/>
      <dgm:t>
        <a:bodyPr/>
        <a:lstStyle/>
        <a:p>
          <a:r>
            <a:rPr lang="en-US" sz="3000" dirty="0" smtClean="0"/>
            <a:t>Rule by a king</a:t>
          </a:r>
          <a:endParaRPr lang="en-US" sz="3000" dirty="0"/>
        </a:p>
      </dgm:t>
    </dgm:pt>
    <dgm:pt modelId="{316C0390-12FD-430F-964C-3E8A0E84544F}" type="parTrans" cxnId="{679074E2-5781-4457-8144-1BF7E7BB433F}">
      <dgm:prSet/>
      <dgm:spPr/>
      <dgm:t>
        <a:bodyPr/>
        <a:lstStyle/>
        <a:p>
          <a:endParaRPr lang="en-US"/>
        </a:p>
      </dgm:t>
    </dgm:pt>
    <dgm:pt modelId="{10CEC8BC-EC68-4033-9C85-45B8F91546F9}" type="sibTrans" cxnId="{679074E2-5781-4457-8144-1BF7E7BB433F}">
      <dgm:prSet/>
      <dgm:spPr/>
      <dgm:t>
        <a:bodyPr/>
        <a:lstStyle/>
        <a:p>
          <a:endParaRPr lang="en-US"/>
        </a:p>
      </dgm:t>
    </dgm:pt>
    <dgm:pt modelId="{C4F49043-4689-4F4C-B92E-537C51EA82FC}">
      <dgm:prSet phldrT="[Text]"/>
      <dgm:spPr/>
      <dgm:t>
        <a:bodyPr/>
        <a:lstStyle/>
        <a:p>
          <a:r>
            <a:rPr lang="en-US" sz="2700" dirty="0" smtClean="0"/>
            <a:t>Rule by the people</a:t>
          </a:r>
          <a:endParaRPr lang="en-US" sz="2700" dirty="0"/>
        </a:p>
      </dgm:t>
    </dgm:pt>
    <dgm:pt modelId="{59A77D00-232D-45D4-9CCF-68582A7264BF}">
      <dgm:prSet phldrT="[Text]"/>
      <dgm:spPr/>
      <dgm:t>
        <a:bodyPr/>
        <a:lstStyle/>
        <a:p>
          <a:r>
            <a:rPr lang="en-US" sz="2700" dirty="0" smtClean="0"/>
            <a:t>Fourth: Democracy</a:t>
          </a:r>
          <a:endParaRPr lang="en-US" sz="2700" dirty="0"/>
        </a:p>
      </dgm:t>
    </dgm:pt>
    <dgm:pt modelId="{76A2F273-0EB4-423B-BE90-5112C8089F97}" type="sibTrans" cxnId="{D552B15B-0F54-405A-9BE1-C60DF3AA2241}">
      <dgm:prSet/>
      <dgm:spPr/>
      <dgm:t>
        <a:bodyPr/>
        <a:lstStyle/>
        <a:p>
          <a:endParaRPr lang="en-US"/>
        </a:p>
      </dgm:t>
    </dgm:pt>
    <dgm:pt modelId="{0C61EB0E-0AE8-4A76-84D2-A64DDABB39FA}" type="parTrans" cxnId="{D552B15B-0F54-405A-9BE1-C60DF3AA2241}">
      <dgm:prSet/>
      <dgm:spPr/>
      <dgm:t>
        <a:bodyPr/>
        <a:lstStyle/>
        <a:p>
          <a:endParaRPr lang="en-US"/>
        </a:p>
      </dgm:t>
    </dgm:pt>
    <dgm:pt modelId="{8A12C62C-FFC3-462C-8606-A53338F40B05}" type="sibTrans" cxnId="{4159FFDB-B9EF-4F88-8FA4-9F2CAED50B2E}">
      <dgm:prSet/>
      <dgm:spPr/>
      <dgm:t>
        <a:bodyPr/>
        <a:lstStyle/>
        <a:p>
          <a:endParaRPr lang="en-US"/>
        </a:p>
      </dgm:t>
    </dgm:pt>
    <dgm:pt modelId="{CA55A95A-71B1-4A63-A0A2-E0446E597DD2}" type="parTrans" cxnId="{4159FFDB-B9EF-4F88-8FA4-9F2CAED50B2E}">
      <dgm:prSet/>
      <dgm:spPr/>
      <dgm:t>
        <a:bodyPr/>
        <a:lstStyle/>
        <a:p>
          <a:endParaRPr lang="en-US"/>
        </a:p>
      </dgm:t>
    </dgm:pt>
    <dgm:pt modelId="{1FB57A50-389F-4AA8-844F-DD402E0FC0DD}" type="pres">
      <dgm:prSet presAssocID="{EB472A21-9755-4FB4-AC2E-E4827AC13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7C6EE5-6906-46CD-B53C-61C9D7D1EA6B}" type="pres">
      <dgm:prSet presAssocID="{79A2400E-36B8-4644-9F4F-9CE674699481}" presName="centerShape" presStyleLbl="node0" presStyleIdx="0" presStyleCnt="1" custLinFactNeighborX="-61" custLinFactNeighborY="-48201"/>
      <dgm:spPr/>
      <dgm:t>
        <a:bodyPr/>
        <a:lstStyle/>
        <a:p>
          <a:endParaRPr lang="en-US"/>
        </a:p>
      </dgm:t>
    </dgm:pt>
    <dgm:pt modelId="{E19DA1A5-C589-44E3-829A-1559BFFF9DC0}" type="pres">
      <dgm:prSet presAssocID="{7C6D89EA-4F96-4B6D-9A72-C4A1E08C0FF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FE8E04C-7583-4B75-9751-DFDB5482C880}" type="pres">
      <dgm:prSet presAssocID="{227F9222-C386-48E2-8738-0F83356BD7DE}" presName="node" presStyleLbl="node1" presStyleIdx="0" presStyleCnt="4" custRadScaleRad="114864" custRadScaleInc="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37334-17C3-45AB-B491-82782C5272F6}" type="pres">
      <dgm:prSet presAssocID="{65720759-736C-41C9-B456-9BBE427C4FC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54F29D5-DF65-4011-A14F-F7CB5D8E48F3}" type="pres">
      <dgm:prSet presAssocID="{D2F713B1-0809-4AEB-BA68-2263E26E25F6}" presName="node" presStyleLbl="node1" presStyleIdx="1" presStyleCnt="4" custRadScaleRad="38155" custRadScaleInc="-146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289C0-D0DD-4099-A44D-BF6A115C387F}" type="pres">
      <dgm:prSet presAssocID="{15C1A39A-40EA-4BFD-962D-D28255E2A0FF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4453BF-60BD-41E2-BDD6-EDED4E564B6F}" type="pres">
      <dgm:prSet presAssocID="{957BAD70-F615-4A62-B2B1-BA67DD357592}" presName="node" presStyleLbl="node1" presStyleIdx="2" presStyleCnt="4" custRadScaleRad="44176" custRadScaleInc="14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F1150-7CBE-427D-AF2B-2C6A44A9BD19}" type="pres">
      <dgm:prSet presAssocID="{0C61EB0E-0AE8-4A76-84D2-A64DDABB39F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BA675D1-BADA-4C7A-A6A8-D94B1D2B6566}" type="pres">
      <dgm:prSet presAssocID="{59A77D00-232D-45D4-9CCF-68582A7264BF}" presName="node" presStyleLbl="node1" presStyleIdx="3" presStyleCnt="4" custRadScaleRad="114864" custRadScaleInc="-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CD3231-57FC-4B2C-9105-5E2C9A180E92}" type="presOf" srcId="{65720759-736C-41C9-B456-9BBE427C4FC0}" destId="{9BB37334-17C3-45AB-B491-82782C5272F6}" srcOrd="0" destOrd="0" presId="urn:microsoft.com/office/officeart/2005/8/layout/radial4"/>
    <dgm:cxn modelId="{F24B3733-3C2B-4C84-91E7-63E4105E039C}" srcId="{EB472A21-9755-4FB4-AC2E-E4827AC13302}" destId="{79A2400E-36B8-4644-9F4F-9CE674699481}" srcOrd="0" destOrd="0" parTransId="{0E3A27B5-B153-4D93-A893-C8526092C03A}" sibTransId="{08E4A0FF-FDF3-4D7B-9BF9-F37395EC5E4E}"/>
    <dgm:cxn modelId="{679074E2-5781-4457-8144-1BF7E7BB433F}" srcId="{227F9222-C386-48E2-8738-0F83356BD7DE}" destId="{F401B13C-B526-4E43-B9CD-A0D4EC4491D3}" srcOrd="0" destOrd="0" parTransId="{316C0390-12FD-430F-964C-3E8A0E84544F}" sibTransId="{10CEC8BC-EC68-4033-9C85-45B8F91546F9}"/>
    <dgm:cxn modelId="{67447A8C-6B09-45DA-88E4-A8F901AEC69B}" type="presOf" srcId="{392F724D-2A22-4BB3-AEFC-71667E5094B5}" destId="{C04453BF-60BD-41E2-BDD6-EDED4E564B6F}" srcOrd="0" destOrd="1" presId="urn:microsoft.com/office/officeart/2005/8/layout/radial4"/>
    <dgm:cxn modelId="{CF801395-61EF-4D67-B765-3F7825C39ABD}" type="presOf" srcId="{15C1A39A-40EA-4BFD-962D-D28255E2A0FF}" destId="{3F7289C0-D0DD-4099-A44D-BF6A115C387F}" srcOrd="0" destOrd="0" presId="urn:microsoft.com/office/officeart/2005/8/layout/radial4"/>
    <dgm:cxn modelId="{11F7D012-92D8-46FA-8EC4-224859935080}" type="presOf" srcId="{C4F49043-4689-4F4C-B92E-537C51EA82FC}" destId="{7BA675D1-BADA-4C7A-A6A8-D94B1D2B6566}" srcOrd="0" destOrd="1" presId="urn:microsoft.com/office/officeart/2005/8/layout/radial4"/>
    <dgm:cxn modelId="{901A65A6-1EB7-494C-A79E-5F878E34381F}" srcId="{957BAD70-F615-4A62-B2B1-BA67DD357592}" destId="{392F724D-2A22-4BB3-AEFC-71667E5094B5}" srcOrd="0" destOrd="0" parTransId="{19056CB3-CB3A-456B-9629-4B303BD3AA2B}" sibTransId="{C26F297F-CDF6-46D8-A08E-DAF52D0581EB}"/>
    <dgm:cxn modelId="{5E82E8F9-E8F7-44D7-9219-9F3654D0DD9C}" srcId="{D2F713B1-0809-4AEB-BA68-2263E26E25F6}" destId="{78F403BA-D4EE-40F7-8B6F-1FD916C44BD2}" srcOrd="0" destOrd="0" parTransId="{DD29B12B-BCD2-4A11-8472-F36DE25EB250}" sibTransId="{37C7E7C5-283F-4350-B733-9D653A4D55E1}"/>
    <dgm:cxn modelId="{1A1921D7-D19E-4E69-83C2-917E6CCF01E3}" srcId="{79A2400E-36B8-4644-9F4F-9CE674699481}" destId="{957BAD70-F615-4A62-B2B1-BA67DD357592}" srcOrd="2" destOrd="0" parTransId="{15C1A39A-40EA-4BFD-962D-D28255E2A0FF}" sibTransId="{243D08A4-D1C2-481B-BED7-F755F68DCE1D}"/>
    <dgm:cxn modelId="{503B358E-AE14-4655-B4B6-E997AF88D76A}" type="presOf" srcId="{F401B13C-B526-4E43-B9CD-A0D4EC4491D3}" destId="{FFE8E04C-7583-4B75-9751-DFDB5482C880}" srcOrd="0" destOrd="1" presId="urn:microsoft.com/office/officeart/2005/8/layout/radial4"/>
    <dgm:cxn modelId="{D552B15B-0F54-405A-9BE1-C60DF3AA2241}" srcId="{79A2400E-36B8-4644-9F4F-9CE674699481}" destId="{59A77D00-232D-45D4-9CCF-68582A7264BF}" srcOrd="3" destOrd="0" parTransId="{0C61EB0E-0AE8-4A76-84D2-A64DDABB39FA}" sibTransId="{76A2F273-0EB4-423B-BE90-5112C8089F97}"/>
    <dgm:cxn modelId="{9308A515-A224-4A4F-A8E6-DB73742C4C9B}" type="presOf" srcId="{78F403BA-D4EE-40F7-8B6F-1FD916C44BD2}" destId="{A54F29D5-DF65-4011-A14F-F7CB5D8E48F3}" srcOrd="0" destOrd="1" presId="urn:microsoft.com/office/officeart/2005/8/layout/radial4"/>
    <dgm:cxn modelId="{6E2B187C-C771-4C71-8493-F4A6E3B0A5F1}" type="presOf" srcId="{79A2400E-36B8-4644-9F4F-9CE674699481}" destId="{317C6EE5-6906-46CD-B53C-61C9D7D1EA6B}" srcOrd="0" destOrd="0" presId="urn:microsoft.com/office/officeart/2005/8/layout/radial4"/>
    <dgm:cxn modelId="{37DD045E-98FE-4661-BDBE-BFB3166229DD}" type="presOf" srcId="{EB472A21-9755-4FB4-AC2E-E4827AC13302}" destId="{1FB57A50-389F-4AA8-844F-DD402E0FC0DD}" srcOrd="0" destOrd="0" presId="urn:microsoft.com/office/officeart/2005/8/layout/radial4"/>
    <dgm:cxn modelId="{993DB71B-77B2-4576-92A5-D59EB320CFEB}" srcId="{79A2400E-36B8-4644-9F4F-9CE674699481}" destId="{227F9222-C386-48E2-8738-0F83356BD7DE}" srcOrd="0" destOrd="0" parTransId="{7C6D89EA-4F96-4B6D-9A72-C4A1E08C0FFC}" sibTransId="{FA2EDA01-A5CB-47EA-8523-4B54736D037D}"/>
    <dgm:cxn modelId="{6DAF22FD-6237-4FCE-86C7-FF124F20D4B4}" type="presOf" srcId="{227F9222-C386-48E2-8738-0F83356BD7DE}" destId="{FFE8E04C-7583-4B75-9751-DFDB5482C880}" srcOrd="0" destOrd="0" presId="urn:microsoft.com/office/officeart/2005/8/layout/radial4"/>
    <dgm:cxn modelId="{73C21D1D-353A-432B-BA91-7FB056BB875A}" type="presOf" srcId="{D2F713B1-0809-4AEB-BA68-2263E26E25F6}" destId="{A54F29D5-DF65-4011-A14F-F7CB5D8E48F3}" srcOrd="0" destOrd="0" presId="urn:microsoft.com/office/officeart/2005/8/layout/radial4"/>
    <dgm:cxn modelId="{E7787516-C673-4A9B-80C7-106C84351E7D}" type="presOf" srcId="{7C6D89EA-4F96-4B6D-9A72-C4A1E08C0FFC}" destId="{E19DA1A5-C589-44E3-829A-1559BFFF9DC0}" srcOrd="0" destOrd="0" presId="urn:microsoft.com/office/officeart/2005/8/layout/radial4"/>
    <dgm:cxn modelId="{EE652997-34B6-4C35-BE83-B1595530F7AF}" type="presOf" srcId="{0C61EB0E-0AE8-4A76-84D2-A64DDABB39FA}" destId="{64EF1150-7CBE-427D-AF2B-2C6A44A9BD19}" srcOrd="0" destOrd="0" presId="urn:microsoft.com/office/officeart/2005/8/layout/radial4"/>
    <dgm:cxn modelId="{CF969C09-DE58-4118-B596-9FD0249FF8C7}" srcId="{79A2400E-36B8-4644-9F4F-9CE674699481}" destId="{D2F713B1-0809-4AEB-BA68-2263E26E25F6}" srcOrd="1" destOrd="0" parTransId="{65720759-736C-41C9-B456-9BBE427C4FC0}" sibTransId="{C6A6C97F-B566-4718-A75E-9B196FAF5470}"/>
    <dgm:cxn modelId="{42D5DDEE-273D-4343-8CE6-815CB7B5BA7F}" type="presOf" srcId="{957BAD70-F615-4A62-B2B1-BA67DD357592}" destId="{C04453BF-60BD-41E2-BDD6-EDED4E564B6F}" srcOrd="0" destOrd="0" presId="urn:microsoft.com/office/officeart/2005/8/layout/radial4"/>
    <dgm:cxn modelId="{4159FFDB-B9EF-4F88-8FA4-9F2CAED50B2E}" srcId="{59A77D00-232D-45D4-9CCF-68582A7264BF}" destId="{C4F49043-4689-4F4C-B92E-537C51EA82FC}" srcOrd="0" destOrd="0" parTransId="{CA55A95A-71B1-4A63-A0A2-E0446E597DD2}" sibTransId="{8A12C62C-FFC3-462C-8606-A53338F40B05}"/>
    <dgm:cxn modelId="{B74B2022-142C-4142-BC60-6327F8F72A06}" type="presOf" srcId="{59A77D00-232D-45D4-9CCF-68582A7264BF}" destId="{7BA675D1-BADA-4C7A-A6A8-D94B1D2B6566}" srcOrd="0" destOrd="0" presId="urn:microsoft.com/office/officeart/2005/8/layout/radial4"/>
    <dgm:cxn modelId="{D9D7538C-0F0E-459D-B20A-B40C72ADF22B}" type="presParOf" srcId="{1FB57A50-389F-4AA8-844F-DD402E0FC0DD}" destId="{317C6EE5-6906-46CD-B53C-61C9D7D1EA6B}" srcOrd="0" destOrd="0" presId="urn:microsoft.com/office/officeart/2005/8/layout/radial4"/>
    <dgm:cxn modelId="{146A50F0-9C2F-4235-84FE-16CC866AFCC6}" type="presParOf" srcId="{1FB57A50-389F-4AA8-844F-DD402E0FC0DD}" destId="{E19DA1A5-C589-44E3-829A-1559BFFF9DC0}" srcOrd="1" destOrd="0" presId="urn:microsoft.com/office/officeart/2005/8/layout/radial4"/>
    <dgm:cxn modelId="{22834B6F-2C43-40D6-91BA-820F013A4CE9}" type="presParOf" srcId="{1FB57A50-389F-4AA8-844F-DD402E0FC0DD}" destId="{FFE8E04C-7583-4B75-9751-DFDB5482C880}" srcOrd="2" destOrd="0" presId="urn:microsoft.com/office/officeart/2005/8/layout/radial4"/>
    <dgm:cxn modelId="{A979E986-D6B7-4CB1-9659-F81D763835DD}" type="presParOf" srcId="{1FB57A50-389F-4AA8-844F-DD402E0FC0DD}" destId="{9BB37334-17C3-45AB-B491-82782C5272F6}" srcOrd="3" destOrd="0" presId="urn:microsoft.com/office/officeart/2005/8/layout/radial4"/>
    <dgm:cxn modelId="{7296114A-7BA6-4E42-99AB-B567E78B8AB7}" type="presParOf" srcId="{1FB57A50-389F-4AA8-844F-DD402E0FC0DD}" destId="{A54F29D5-DF65-4011-A14F-F7CB5D8E48F3}" srcOrd="4" destOrd="0" presId="urn:microsoft.com/office/officeart/2005/8/layout/radial4"/>
    <dgm:cxn modelId="{5AC38273-EF62-4A10-B5C4-B80BD3179236}" type="presParOf" srcId="{1FB57A50-389F-4AA8-844F-DD402E0FC0DD}" destId="{3F7289C0-D0DD-4099-A44D-BF6A115C387F}" srcOrd="5" destOrd="0" presId="urn:microsoft.com/office/officeart/2005/8/layout/radial4"/>
    <dgm:cxn modelId="{7AD3F53D-B03F-4316-9DEB-FCB0CAAA3891}" type="presParOf" srcId="{1FB57A50-389F-4AA8-844F-DD402E0FC0DD}" destId="{C04453BF-60BD-41E2-BDD6-EDED4E564B6F}" srcOrd="6" destOrd="0" presId="urn:microsoft.com/office/officeart/2005/8/layout/radial4"/>
    <dgm:cxn modelId="{5BC07799-0023-477F-A5E8-085F1051660C}" type="presParOf" srcId="{1FB57A50-389F-4AA8-844F-DD402E0FC0DD}" destId="{64EF1150-7CBE-427D-AF2B-2C6A44A9BD19}" srcOrd="7" destOrd="0" presId="urn:microsoft.com/office/officeart/2005/8/layout/radial4"/>
    <dgm:cxn modelId="{EA1B0ED2-F179-404B-A2A5-3CDD3DC9DA19}" type="presParOf" srcId="{1FB57A50-389F-4AA8-844F-DD402E0FC0DD}" destId="{7BA675D1-BADA-4C7A-A6A8-D94B1D2B656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472A21-9755-4FB4-AC2E-E4827AC13302}" type="doc">
      <dgm:prSet loTypeId="urn:microsoft.com/office/officeart/2005/8/layout/radial4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9A2400E-36B8-4644-9F4F-9CE674699481}">
      <dgm:prSet phldrT="[Text]" custT="1"/>
      <dgm:spPr/>
      <dgm:t>
        <a:bodyPr/>
        <a:lstStyle/>
        <a:p>
          <a:r>
            <a:rPr lang="en-US" sz="2400" dirty="0" smtClean="0"/>
            <a:t>V. Early Governments</a:t>
          </a:r>
          <a:endParaRPr lang="en-US" sz="2400" dirty="0"/>
        </a:p>
      </dgm:t>
    </dgm:pt>
    <dgm:pt modelId="{0E3A27B5-B153-4D93-A893-C8526092C03A}" type="parTrans" cxnId="{F24B3733-3C2B-4C84-91E7-63E4105E039C}">
      <dgm:prSet/>
      <dgm:spPr/>
      <dgm:t>
        <a:bodyPr/>
        <a:lstStyle/>
        <a:p>
          <a:endParaRPr lang="en-US"/>
        </a:p>
      </dgm:t>
    </dgm:pt>
    <dgm:pt modelId="{08E4A0FF-FDF3-4D7B-9BF9-F37395EC5E4E}" type="sibTrans" cxnId="{F24B3733-3C2B-4C84-91E7-63E4105E039C}">
      <dgm:prSet/>
      <dgm:spPr/>
      <dgm:t>
        <a:bodyPr/>
        <a:lstStyle/>
        <a:p>
          <a:endParaRPr lang="en-US"/>
        </a:p>
      </dgm:t>
    </dgm:pt>
    <dgm:pt modelId="{227F9222-C386-48E2-8738-0F83356BD7DE}">
      <dgm:prSet phldrT="[Text]" custT="1"/>
      <dgm:spPr/>
      <dgm:t>
        <a:bodyPr/>
        <a:lstStyle/>
        <a:p>
          <a:r>
            <a:rPr lang="en-US" sz="2800" dirty="0" smtClean="0"/>
            <a:t>Monarchy</a:t>
          </a:r>
          <a:endParaRPr lang="en-US" sz="2800" dirty="0"/>
        </a:p>
      </dgm:t>
    </dgm:pt>
    <dgm:pt modelId="{7C6D89EA-4F96-4B6D-9A72-C4A1E08C0FFC}" type="parTrans" cxnId="{993DB71B-77B2-4576-92A5-D59EB320CFEB}">
      <dgm:prSet/>
      <dgm:spPr/>
      <dgm:t>
        <a:bodyPr/>
        <a:lstStyle/>
        <a:p>
          <a:endParaRPr lang="en-US"/>
        </a:p>
      </dgm:t>
    </dgm:pt>
    <dgm:pt modelId="{FA2EDA01-A5CB-47EA-8523-4B54736D037D}" type="sibTrans" cxnId="{993DB71B-77B2-4576-92A5-D59EB320CFEB}">
      <dgm:prSet/>
      <dgm:spPr/>
      <dgm:t>
        <a:bodyPr/>
        <a:lstStyle/>
        <a:p>
          <a:endParaRPr lang="en-US"/>
        </a:p>
      </dgm:t>
    </dgm:pt>
    <dgm:pt modelId="{D2F713B1-0809-4AEB-BA68-2263E26E25F6}">
      <dgm:prSet phldrT="[Text]" custT="1"/>
      <dgm:spPr/>
      <dgm:t>
        <a:bodyPr/>
        <a:lstStyle/>
        <a:p>
          <a:r>
            <a:rPr lang="en-US" sz="2400" dirty="0" smtClean="0"/>
            <a:t>Aristocracy</a:t>
          </a:r>
          <a:endParaRPr lang="en-US" sz="2400" dirty="0"/>
        </a:p>
      </dgm:t>
    </dgm:pt>
    <dgm:pt modelId="{65720759-736C-41C9-B456-9BBE427C4FC0}" type="parTrans" cxnId="{CF969C09-DE58-4118-B596-9FD0249FF8C7}">
      <dgm:prSet/>
      <dgm:spPr/>
      <dgm:t>
        <a:bodyPr/>
        <a:lstStyle/>
        <a:p>
          <a:endParaRPr lang="en-US"/>
        </a:p>
      </dgm:t>
    </dgm:pt>
    <dgm:pt modelId="{C6A6C97F-B566-4718-A75E-9B196FAF5470}" type="sibTrans" cxnId="{CF969C09-DE58-4118-B596-9FD0249FF8C7}">
      <dgm:prSet/>
      <dgm:spPr/>
      <dgm:t>
        <a:bodyPr/>
        <a:lstStyle/>
        <a:p>
          <a:endParaRPr lang="en-US"/>
        </a:p>
      </dgm:t>
    </dgm:pt>
    <dgm:pt modelId="{957BAD70-F615-4A62-B2B1-BA67DD357592}">
      <dgm:prSet phldrT="[Text]" custT="1"/>
      <dgm:spPr/>
      <dgm:t>
        <a:bodyPr/>
        <a:lstStyle/>
        <a:p>
          <a:r>
            <a:rPr lang="en-US" sz="2800" dirty="0" smtClean="0"/>
            <a:t>Oligarchy</a:t>
          </a:r>
          <a:endParaRPr lang="en-US" sz="2800" dirty="0"/>
        </a:p>
      </dgm:t>
    </dgm:pt>
    <dgm:pt modelId="{15C1A39A-40EA-4BFD-962D-D28255E2A0FF}" type="parTrans" cxnId="{1A1921D7-D19E-4E69-83C2-917E6CCF01E3}">
      <dgm:prSet/>
      <dgm:spPr/>
      <dgm:t>
        <a:bodyPr/>
        <a:lstStyle/>
        <a:p>
          <a:endParaRPr lang="en-US"/>
        </a:p>
      </dgm:t>
    </dgm:pt>
    <dgm:pt modelId="{243D08A4-D1C2-481B-BED7-F755F68DCE1D}" type="sibTrans" cxnId="{1A1921D7-D19E-4E69-83C2-917E6CCF01E3}">
      <dgm:prSet/>
      <dgm:spPr/>
      <dgm:t>
        <a:bodyPr/>
        <a:lstStyle/>
        <a:p>
          <a:endParaRPr lang="en-US"/>
        </a:p>
      </dgm:t>
    </dgm:pt>
    <dgm:pt modelId="{392F724D-2A22-4BB3-AEFC-71667E5094B5}">
      <dgm:prSet phldrT="[Text]"/>
      <dgm:spPr/>
      <dgm:t>
        <a:bodyPr/>
        <a:lstStyle/>
        <a:p>
          <a:r>
            <a:rPr lang="en-US" sz="2700" dirty="0" smtClean="0"/>
            <a:t>Rule by the few (small group)</a:t>
          </a:r>
          <a:endParaRPr lang="en-US" sz="2700" dirty="0"/>
        </a:p>
      </dgm:t>
    </dgm:pt>
    <dgm:pt modelId="{19056CB3-CB3A-456B-9629-4B303BD3AA2B}" type="parTrans" cxnId="{901A65A6-1EB7-494C-A79E-5F878E34381F}">
      <dgm:prSet/>
      <dgm:spPr/>
      <dgm:t>
        <a:bodyPr/>
        <a:lstStyle/>
        <a:p>
          <a:endParaRPr lang="en-US"/>
        </a:p>
      </dgm:t>
    </dgm:pt>
    <dgm:pt modelId="{C26F297F-CDF6-46D8-A08E-DAF52D0581EB}" type="sibTrans" cxnId="{901A65A6-1EB7-494C-A79E-5F878E34381F}">
      <dgm:prSet/>
      <dgm:spPr/>
      <dgm:t>
        <a:bodyPr/>
        <a:lstStyle/>
        <a:p>
          <a:endParaRPr lang="en-US"/>
        </a:p>
      </dgm:t>
    </dgm:pt>
    <dgm:pt modelId="{78F403BA-D4EE-40F7-8B6F-1FD916C44BD2}">
      <dgm:prSet phldrT="[Text]"/>
      <dgm:spPr/>
      <dgm:t>
        <a:bodyPr/>
        <a:lstStyle/>
        <a:p>
          <a:r>
            <a:rPr lang="en-US" sz="2700" dirty="0" smtClean="0"/>
            <a:t>Rule by the elite</a:t>
          </a:r>
          <a:endParaRPr lang="en-US" sz="2700" dirty="0"/>
        </a:p>
      </dgm:t>
    </dgm:pt>
    <dgm:pt modelId="{DD29B12B-BCD2-4A11-8472-F36DE25EB250}" type="parTrans" cxnId="{5E82E8F9-E8F7-44D7-9219-9F3654D0DD9C}">
      <dgm:prSet/>
      <dgm:spPr/>
      <dgm:t>
        <a:bodyPr/>
        <a:lstStyle/>
        <a:p>
          <a:endParaRPr lang="en-US"/>
        </a:p>
      </dgm:t>
    </dgm:pt>
    <dgm:pt modelId="{37C7E7C5-283F-4350-B733-9D653A4D55E1}" type="sibTrans" cxnId="{5E82E8F9-E8F7-44D7-9219-9F3654D0DD9C}">
      <dgm:prSet/>
      <dgm:spPr/>
      <dgm:t>
        <a:bodyPr/>
        <a:lstStyle/>
        <a:p>
          <a:endParaRPr lang="en-US"/>
        </a:p>
      </dgm:t>
    </dgm:pt>
    <dgm:pt modelId="{F401B13C-B526-4E43-B9CD-A0D4EC4491D3}">
      <dgm:prSet phldrT="[Text]"/>
      <dgm:spPr/>
      <dgm:t>
        <a:bodyPr/>
        <a:lstStyle/>
        <a:p>
          <a:r>
            <a:rPr lang="en-US" sz="3000" dirty="0" smtClean="0"/>
            <a:t>Rule by a king</a:t>
          </a:r>
          <a:endParaRPr lang="en-US" sz="3000" dirty="0"/>
        </a:p>
      </dgm:t>
    </dgm:pt>
    <dgm:pt modelId="{316C0390-12FD-430F-964C-3E8A0E84544F}" type="parTrans" cxnId="{679074E2-5781-4457-8144-1BF7E7BB433F}">
      <dgm:prSet/>
      <dgm:spPr/>
      <dgm:t>
        <a:bodyPr/>
        <a:lstStyle/>
        <a:p>
          <a:endParaRPr lang="en-US"/>
        </a:p>
      </dgm:t>
    </dgm:pt>
    <dgm:pt modelId="{10CEC8BC-EC68-4033-9C85-45B8F91546F9}" type="sibTrans" cxnId="{679074E2-5781-4457-8144-1BF7E7BB433F}">
      <dgm:prSet/>
      <dgm:spPr/>
      <dgm:t>
        <a:bodyPr/>
        <a:lstStyle/>
        <a:p>
          <a:endParaRPr lang="en-US"/>
        </a:p>
      </dgm:t>
    </dgm:pt>
    <dgm:pt modelId="{59A77D00-232D-45D4-9CCF-68582A7264BF}">
      <dgm:prSet phldrT="[Text]"/>
      <dgm:spPr/>
      <dgm:t>
        <a:bodyPr/>
        <a:lstStyle/>
        <a:p>
          <a:r>
            <a:rPr lang="en-US" sz="2700" dirty="0" smtClean="0"/>
            <a:t>Democracy</a:t>
          </a:r>
          <a:endParaRPr lang="en-US" sz="2700" dirty="0"/>
        </a:p>
      </dgm:t>
    </dgm:pt>
    <dgm:pt modelId="{0C61EB0E-0AE8-4A76-84D2-A64DDABB39FA}" type="parTrans" cxnId="{D552B15B-0F54-405A-9BE1-C60DF3AA2241}">
      <dgm:prSet/>
      <dgm:spPr/>
      <dgm:t>
        <a:bodyPr/>
        <a:lstStyle/>
        <a:p>
          <a:endParaRPr lang="en-US"/>
        </a:p>
      </dgm:t>
    </dgm:pt>
    <dgm:pt modelId="{76A2F273-0EB4-423B-BE90-5112C8089F97}" type="sibTrans" cxnId="{D552B15B-0F54-405A-9BE1-C60DF3AA2241}">
      <dgm:prSet/>
      <dgm:spPr/>
      <dgm:t>
        <a:bodyPr/>
        <a:lstStyle/>
        <a:p>
          <a:endParaRPr lang="en-US"/>
        </a:p>
      </dgm:t>
    </dgm:pt>
    <dgm:pt modelId="{C4F49043-4689-4F4C-B92E-537C51EA82FC}">
      <dgm:prSet phldrT="[Text]"/>
      <dgm:spPr/>
      <dgm:t>
        <a:bodyPr/>
        <a:lstStyle/>
        <a:p>
          <a:r>
            <a:rPr lang="en-US" sz="2700" dirty="0" smtClean="0"/>
            <a:t>Rule by the people</a:t>
          </a:r>
          <a:endParaRPr lang="en-US" sz="2700" dirty="0"/>
        </a:p>
      </dgm:t>
    </dgm:pt>
    <dgm:pt modelId="{CA55A95A-71B1-4A63-A0A2-E0446E597DD2}" type="parTrans" cxnId="{4159FFDB-B9EF-4F88-8FA4-9F2CAED50B2E}">
      <dgm:prSet/>
      <dgm:spPr/>
      <dgm:t>
        <a:bodyPr/>
        <a:lstStyle/>
        <a:p>
          <a:endParaRPr lang="en-US"/>
        </a:p>
      </dgm:t>
    </dgm:pt>
    <dgm:pt modelId="{8A12C62C-FFC3-462C-8606-A53338F40B05}" type="sibTrans" cxnId="{4159FFDB-B9EF-4F88-8FA4-9F2CAED50B2E}">
      <dgm:prSet/>
      <dgm:spPr/>
      <dgm:t>
        <a:bodyPr/>
        <a:lstStyle/>
        <a:p>
          <a:endParaRPr lang="en-US"/>
        </a:p>
      </dgm:t>
    </dgm:pt>
    <dgm:pt modelId="{1FB57A50-389F-4AA8-844F-DD402E0FC0DD}" type="pres">
      <dgm:prSet presAssocID="{EB472A21-9755-4FB4-AC2E-E4827AC133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7C6EE5-6906-46CD-B53C-61C9D7D1EA6B}" type="pres">
      <dgm:prSet presAssocID="{79A2400E-36B8-4644-9F4F-9CE674699481}" presName="centerShape" presStyleLbl="node0" presStyleIdx="0" presStyleCnt="1" custLinFactNeighborX="-61" custLinFactNeighborY="-48201"/>
      <dgm:spPr/>
      <dgm:t>
        <a:bodyPr/>
        <a:lstStyle/>
        <a:p>
          <a:endParaRPr lang="en-US"/>
        </a:p>
      </dgm:t>
    </dgm:pt>
    <dgm:pt modelId="{E19DA1A5-C589-44E3-829A-1559BFFF9DC0}" type="pres">
      <dgm:prSet presAssocID="{7C6D89EA-4F96-4B6D-9A72-C4A1E08C0FFC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FE8E04C-7583-4B75-9751-DFDB5482C880}" type="pres">
      <dgm:prSet presAssocID="{227F9222-C386-48E2-8738-0F83356BD7DE}" presName="node" presStyleLbl="node1" presStyleIdx="0" presStyleCnt="4" custRadScaleRad="114864" custRadScaleInc="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37334-17C3-45AB-B491-82782C5272F6}" type="pres">
      <dgm:prSet presAssocID="{65720759-736C-41C9-B456-9BBE427C4FC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54F29D5-DF65-4011-A14F-F7CB5D8E48F3}" type="pres">
      <dgm:prSet presAssocID="{D2F713B1-0809-4AEB-BA68-2263E26E25F6}" presName="node" presStyleLbl="node1" presStyleIdx="1" presStyleCnt="4" custRadScaleRad="38155" custRadScaleInc="-146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289C0-D0DD-4099-A44D-BF6A115C387F}" type="pres">
      <dgm:prSet presAssocID="{15C1A39A-40EA-4BFD-962D-D28255E2A0FF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C04453BF-60BD-41E2-BDD6-EDED4E564B6F}" type="pres">
      <dgm:prSet presAssocID="{957BAD70-F615-4A62-B2B1-BA67DD357592}" presName="node" presStyleLbl="node1" presStyleIdx="2" presStyleCnt="4" custRadScaleRad="44176" custRadScaleInc="146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F1150-7CBE-427D-AF2B-2C6A44A9BD19}" type="pres">
      <dgm:prSet presAssocID="{0C61EB0E-0AE8-4A76-84D2-A64DDABB39F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7BA675D1-BADA-4C7A-A6A8-D94B1D2B6566}" type="pres">
      <dgm:prSet presAssocID="{59A77D00-232D-45D4-9CCF-68582A7264BF}" presName="node" presStyleLbl="node1" presStyleIdx="3" presStyleCnt="4" custRadScaleRad="114864" custRadScaleInc="-3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B3733-3C2B-4C84-91E7-63E4105E039C}" srcId="{EB472A21-9755-4FB4-AC2E-E4827AC13302}" destId="{79A2400E-36B8-4644-9F4F-9CE674699481}" srcOrd="0" destOrd="0" parTransId="{0E3A27B5-B153-4D93-A893-C8526092C03A}" sibTransId="{08E4A0FF-FDF3-4D7B-9BF9-F37395EC5E4E}"/>
    <dgm:cxn modelId="{5CD30CE7-3A65-4083-94E6-6F7981FC30D5}" type="presOf" srcId="{C4F49043-4689-4F4C-B92E-537C51EA82FC}" destId="{7BA675D1-BADA-4C7A-A6A8-D94B1D2B6566}" srcOrd="0" destOrd="1" presId="urn:microsoft.com/office/officeart/2005/8/layout/radial4"/>
    <dgm:cxn modelId="{679074E2-5781-4457-8144-1BF7E7BB433F}" srcId="{227F9222-C386-48E2-8738-0F83356BD7DE}" destId="{F401B13C-B526-4E43-B9CD-A0D4EC4491D3}" srcOrd="0" destOrd="0" parTransId="{316C0390-12FD-430F-964C-3E8A0E84544F}" sibTransId="{10CEC8BC-EC68-4033-9C85-45B8F91546F9}"/>
    <dgm:cxn modelId="{8F8A0CF3-B565-44FA-BB87-17EFCCBB5383}" type="presOf" srcId="{79A2400E-36B8-4644-9F4F-9CE674699481}" destId="{317C6EE5-6906-46CD-B53C-61C9D7D1EA6B}" srcOrd="0" destOrd="0" presId="urn:microsoft.com/office/officeart/2005/8/layout/radial4"/>
    <dgm:cxn modelId="{C663E0CA-32F0-4B01-9BC5-D1A6CC91E9A5}" type="presOf" srcId="{78F403BA-D4EE-40F7-8B6F-1FD916C44BD2}" destId="{A54F29D5-DF65-4011-A14F-F7CB5D8E48F3}" srcOrd="0" destOrd="1" presId="urn:microsoft.com/office/officeart/2005/8/layout/radial4"/>
    <dgm:cxn modelId="{901A65A6-1EB7-494C-A79E-5F878E34381F}" srcId="{957BAD70-F615-4A62-B2B1-BA67DD357592}" destId="{392F724D-2A22-4BB3-AEFC-71667E5094B5}" srcOrd="0" destOrd="0" parTransId="{19056CB3-CB3A-456B-9629-4B303BD3AA2B}" sibTransId="{C26F297F-CDF6-46D8-A08E-DAF52D0581EB}"/>
    <dgm:cxn modelId="{AA8D79BD-876F-47C0-B512-ACDAF4F4BD0F}" type="presOf" srcId="{392F724D-2A22-4BB3-AEFC-71667E5094B5}" destId="{C04453BF-60BD-41E2-BDD6-EDED4E564B6F}" srcOrd="0" destOrd="1" presId="urn:microsoft.com/office/officeart/2005/8/layout/radial4"/>
    <dgm:cxn modelId="{5E82E8F9-E8F7-44D7-9219-9F3654D0DD9C}" srcId="{D2F713B1-0809-4AEB-BA68-2263E26E25F6}" destId="{78F403BA-D4EE-40F7-8B6F-1FD916C44BD2}" srcOrd="0" destOrd="0" parTransId="{DD29B12B-BCD2-4A11-8472-F36DE25EB250}" sibTransId="{37C7E7C5-283F-4350-B733-9D653A4D55E1}"/>
    <dgm:cxn modelId="{1A1921D7-D19E-4E69-83C2-917E6CCF01E3}" srcId="{79A2400E-36B8-4644-9F4F-9CE674699481}" destId="{957BAD70-F615-4A62-B2B1-BA67DD357592}" srcOrd="2" destOrd="0" parTransId="{15C1A39A-40EA-4BFD-962D-D28255E2A0FF}" sibTransId="{243D08A4-D1C2-481B-BED7-F755F68DCE1D}"/>
    <dgm:cxn modelId="{5CF9DA54-B5C2-4A01-B6CC-798E2E5B17B2}" type="presOf" srcId="{59A77D00-232D-45D4-9CCF-68582A7264BF}" destId="{7BA675D1-BADA-4C7A-A6A8-D94B1D2B6566}" srcOrd="0" destOrd="0" presId="urn:microsoft.com/office/officeart/2005/8/layout/radial4"/>
    <dgm:cxn modelId="{D552B15B-0F54-405A-9BE1-C60DF3AA2241}" srcId="{79A2400E-36B8-4644-9F4F-9CE674699481}" destId="{59A77D00-232D-45D4-9CCF-68582A7264BF}" srcOrd="3" destOrd="0" parTransId="{0C61EB0E-0AE8-4A76-84D2-A64DDABB39FA}" sibTransId="{76A2F273-0EB4-423B-BE90-5112C8089F97}"/>
    <dgm:cxn modelId="{4D2C8C01-8783-4C73-AA49-07FFFF604E9D}" type="presOf" srcId="{F401B13C-B526-4E43-B9CD-A0D4EC4491D3}" destId="{FFE8E04C-7583-4B75-9751-DFDB5482C880}" srcOrd="0" destOrd="1" presId="urn:microsoft.com/office/officeart/2005/8/layout/radial4"/>
    <dgm:cxn modelId="{236E31E9-3AC0-42B7-8A16-E45CB29236EB}" type="presOf" srcId="{227F9222-C386-48E2-8738-0F83356BD7DE}" destId="{FFE8E04C-7583-4B75-9751-DFDB5482C880}" srcOrd="0" destOrd="0" presId="urn:microsoft.com/office/officeart/2005/8/layout/radial4"/>
    <dgm:cxn modelId="{00DAABAC-A47C-428C-856D-6B2007E8121F}" type="presOf" srcId="{65720759-736C-41C9-B456-9BBE427C4FC0}" destId="{9BB37334-17C3-45AB-B491-82782C5272F6}" srcOrd="0" destOrd="0" presId="urn:microsoft.com/office/officeart/2005/8/layout/radial4"/>
    <dgm:cxn modelId="{0B8209D2-0CC7-455F-BCB8-CF37ADEA4CDA}" type="presOf" srcId="{D2F713B1-0809-4AEB-BA68-2263E26E25F6}" destId="{A54F29D5-DF65-4011-A14F-F7CB5D8E48F3}" srcOrd="0" destOrd="0" presId="urn:microsoft.com/office/officeart/2005/8/layout/radial4"/>
    <dgm:cxn modelId="{993DB71B-77B2-4576-92A5-D59EB320CFEB}" srcId="{79A2400E-36B8-4644-9F4F-9CE674699481}" destId="{227F9222-C386-48E2-8738-0F83356BD7DE}" srcOrd="0" destOrd="0" parTransId="{7C6D89EA-4F96-4B6D-9A72-C4A1E08C0FFC}" sibTransId="{FA2EDA01-A5CB-47EA-8523-4B54736D037D}"/>
    <dgm:cxn modelId="{A25451A1-F0C4-44D8-9BD9-F865A3C8400D}" type="presOf" srcId="{7C6D89EA-4F96-4B6D-9A72-C4A1E08C0FFC}" destId="{E19DA1A5-C589-44E3-829A-1559BFFF9DC0}" srcOrd="0" destOrd="0" presId="urn:microsoft.com/office/officeart/2005/8/layout/radial4"/>
    <dgm:cxn modelId="{49801EEE-0D64-4C8C-B00F-6368FD16A4C6}" type="presOf" srcId="{0C61EB0E-0AE8-4A76-84D2-A64DDABB39FA}" destId="{64EF1150-7CBE-427D-AF2B-2C6A44A9BD19}" srcOrd="0" destOrd="0" presId="urn:microsoft.com/office/officeart/2005/8/layout/radial4"/>
    <dgm:cxn modelId="{EC964C61-CDEE-4387-85D3-8208F9A8A8AF}" type="presOf" srcId="{957BAD70-F615-4A62-B2B1-BA67DD357592}" destId="{C04453BF-60BD-41E2-BDD6-EDED4E564B6F}" srcOrd="0" destOrd="0" presId="urn:microsoft.com/office/officeart/2005/8/layout/radial4"/>
    <dgm:cxn modelId="{CF969C09-DE58-4118-B596-9FD0249FF8C7}" srcId="{79A2400E-36B8-4644-9F4F-9CE674699481}" destId="{D2F713B1-0809-4AEB-BA68-2263E26E25F6}" srcOrd="1" destOrd="0" parTransId="{65720759-736C-41C9-B456-9BBE427C4FC0}" sibTransId="{C6A6C97F-B566-4718-A75E-9B196FAF5470}"/>
    <dgm:cxn modelId="{A01388F4-1A9D-4FCD-8798-7AED8DADE630}" type="presOf" srcId="{EB472A21-9755-4FB4-AC2E-E4827AC13302}" destId="{1FB57A50-389F-4AA8-844F-DD402E0FC0DD}" srcOrd="0" destOrd="0" presId="urn:microsoft.com/office/officeart/2005/8/layout/radial4"/>
    <dgm:cxn modelId="{0A43EB5F-C68D-4A6B-AEB4-9C7CCD95504D}" type="presOf" srcId="{15C1A39A-40EA-4BFD-962D-D28255E2A0FF}" destId="{3F7289C0-D0DD-4099-A44D-BF6A115C387F}" srcOrd="0" destOrd="0" presId="urn:microsoft.com/office/officeart/2005/8/layout/radial4"/>
    <dgm:cxn modelId="{4159FFDB-B9EF-4F88-8FA4-9F2CAED50B2E}" srcId="{59A77D00-232D-45D4-9CCF-68582A7264BF}" destId="{C4F49043-4689-4F4C-B92E-537C51EA82FC}" srcOrd="0" destOrd="0" parTransId="{CA55A95A-71B1-4A63-A0A2-E0446E597DD2}" sibTransId="{8A12C62C-FFC3-462C-8606-A53338F40B05}"/>
    <dgm:cxn modelId="{85B3499B-6F57-4022-862A-403A78EF45BD}" type="presParOf" srcId="{1FB57A50-389F-4AA8-844F-DD402E0FC0DD}" destId="{317C6EE5-6906-46CD-B53C-61C9D7D1EA6B}" srcOrd="0" destOrd="0" presId="urn:microsoft.com/office/officeart/2005/8/layout/radial4"/>
    <dgm:cxn modelId="{CBA9E4A3-1CD0-4B32-B0EF-CD685CA847CE}" type="presParOf" srcId="{1FB57A50-389F-4AA8-844F-DD402E0FC0DD}" destId="{E19DA1A5-C589-44E3-829A-1559BFFF9DC0}" srcOrd="1" destOrd="0" presId="urn:microsoft.com/office/officeart/2005/8/layout/radial4"/>
    <dgm:cxn modelId="{94F2EF5A-3408-46C0-90F7-345A2EB1E578}" type="presParOf" srcId="{1FB57A50-389F-4AA8-844F-DD402E0FC0DD}" destId="{FFE8E04C-7583-4B75-9751-DFDB5482C880}" srcOrd="2" destOrd="0" presId="urn:microsoft.com/office/officeart/2005/8/layout/radial4"/>
    <dgm:cxn modelId="{D1B4B71D-0539-4E7F-851F-5FA3C94A49BC}" type="presParOf" srcId="{1FB57A50-389F-4AA8-844F-DD402E0FC0DD}" destId="{9BB37334-17C3-45AB-B491-82782C5272F6}" srcOrd="3" destOrd="0" presId="urn:microsoft.com/office/officeart/2005/8/layout/radial4"/>
    <dgm:cxn modelId="{8E7592B2-BF61-4509-9286-58C84D95532C}" type="presParOf" srcId="{1FB57A50-389F-4AA8-844F-DD402E0FC0DD}" destId="{A54F29D5-DF65-4011-A14F-F7CB5D8E48F3}" srcOrd="4" destOrd="0" presId="urn:microsoft.com/office/officeart/2005/8/layout/radial4"/>
    <dgm:cxn modelId="{EC5A15C6-94ED-4A73-A350-073C91B0DFB6}" type="presParOf" srcId="{1FB57A50-389F-4AA8-844F-DD402E0FC0DD}" destId="{3F7289C0-D0DD-4099-A44D-BF6A115C387F}" srcOrd="5" destOrd="0" presId="urn:microsoft.com/office/officeart/2005/8/layout/radial4"/>
    <dgm:cxn modelId="{488CF115-C9BD-4962-B4B0-7A4D9BD96522}" type="presParOf" srcId="{1FB57A50-389F-4AA8-844F-DD402E0FC0DD}" destId="{C04453BF-60BD-41E2-BDD6-EDED4E564B6F}" srcOrd="6" destOrd="0" presId="urn:microsoft.com/office/officeart/2005/8/layout/radial4"/>
    <dgm:cxn modelId="{0AAE9650-9B62-49DF-9731-AE23DF2CC037}" type="presParOf" srcId="{1FB57A50-389F-4AA8-844F-DD402E0FC0DD}" destId="{64EF1150-7CBE-427D-AF2B-2C6A44A9BD19}" srcOrd="7" destOrd="0" presId="urn:microsoft.com/office/officeart/2005/8/layout/radial4"/>
    <dgm:cxn modelId="{A07C45E2-C9F8-48AC-8072-D3EC2173F7AE}" type="presParOf" srcId="{1FB57A50-389F-4AA8-844F-DD402E0FC0DD}" destId="{7BA675D1-BADA-4C7A-A6A8-D94B1D2B656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C6EE5-6906-46CD-B53C-61C9D7D1EA6B}">
      <dsp:nvSpPr>
        <dsp:cNvPr id="0" name=""/>
        <dsp:cNvSpPr/>
      </dsp:nvSpPr>
      <dsp:spPr>
        <a:xfrm>
          <a:off x="3333268" y="249401"/>
          <a:ext cx="2468880" cy="24688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V. Early Governments</a:t>
          </a:r>
          <a:endParaRPr lang="en-US" sz="2400" kern="1200" dirty="0"/>
        </a:p>
      </dsp:txBody>
      <dsp:txXfrm>
        <a:off x="3333268" y="249401"/>
        <a:ext cx="2468880" cy="2468880"/>
      </dsp:txXfrm>
    </dsp:sp>
    <dsp:sp modelId="{E19DA1A5-C589-44E3-829A-1559BFFF9DC0}">
      <dsp:nvSpPr>
        <dsp:cNvPr id="0" name=""/>
        <dsp:cNvSpPr/>
      </dsp:nvSpPr>
      <dsp:spPr>
        <a:xfrm rot="9625753">
          <a:off x="1108066" y="1964071"/>
          <a:ext cx="2238424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8E04C-7583-4B75-9751-DFDB5482C880}">
      <dsp:nvSpPr>
        <dsp:cNvPr id="0" name=""/>
        <dsp:cNvSpPr/>
      </dsp:nvSpPr>
      <dsp:spPr>
        <a:xfrm>
          <a:off x="6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First: Monarchy</a:t>
          </a:r>
          <a:endParaRPr lang="en-US" sz="2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Rule by a king</a:t>
          </a:r>
          <a:endParaRPr lang="en-US" sz="3000" kern="1200" dirty="0"/>
        </a:p>
      </dsp:txBody>
      <dsp:txXfrm>
        <a:off x="6" y="1752615"/>
        <a:ext cx="2345436" cy="1876348"/>
      </dsp:txXfrm>
    </dsp:sp>
    <dsp:sp modelId="{9BB37334-17C3-45AB-B491-82782C5272F6}">
      <dsp:nvSpPr>
        <dsp:cNvPr id="0" name=""/>
        <dsp:cNvSpPr/>
      </dsp:nvSpPr>
      <dsp:spPr>
        <a:xfrm rot="6682780">
          <a:off x="2499052" y="3477489"/>
          <a:ext cx="230087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F29D5-DF65-4011-A14F-F7CB5D8E48F3}">
      <dsp:nvSpPr>
        <dsp:cNvPr id="0" name=""/>
        <dsp:cNvSpPr/>
      </dsp:nvSpPr>
      <dsp:spPr>
        <a:xfrm>
          <a:off x="2057385" y="3962402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Second: Aristocracy</a:t>
          </a:r>
          <a:endParaRPr lang="en-US" sz="2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elite</a:t>
          </a:r>
          <a:endParaRPr lang="en-US" sz="2700" kern="1200" dirty="0"/>
        </a:p>
      </dsp:txBody>
      <dsp:txXfrm>
        <a:off x="2057385" y="3962402"/>
        <a:ext cx="2345436" cy="1876348"/>
      </dsp:txXfrm>
    </dsp:sp>
    <dsp:sp modelId="{3F7289C0-D0DD-4099-A44D-BF6A115C387F}">
      <dsp:nvSpPr>
        <dsp:cNvPr id="0" name=""/>
        <dsp:cNvSpPr/>
      </dsp:nvSpPr>
      <dsp:spPr>
        <a:xfrm rot="3929234">
          <a:off x="4440501" y="3465057"/>
          <a:ext cx="238211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53BF-60BD-41E2-BDD6-EDED4E564B6F}">
      <dsp:nvSpPr>
        <dsp:cNvPr id="0" name=""/>
        <dsp:cNvSpPr/>
      </dsp:nvSpPr>
      <dsp:spPr>
        <a:xfrm>
          <a:off x="4953006" y="396240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Third: Oligarchy</a:t>
          </a:r>
          <a:endParaRPr lang="en-US" sz="2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few</a:t>
          </a:r>
          <a:endParaRPr lang="en-US" sz="2700" kern="1200" dirty="0"/>
        </a:p>
      </dsp:txBody>
      <dsp:txXfrm>
        <a:off x="4953006" y="3962405"/>
        <a:ext cx="2345436" cy="1876348"/>
      </dsp:txXfrm>
    </dsp:sp>
    <dsp:sp modelId="{64EF1150-7CBE-427D-AF2B-2C6A44A9BD19}">
      <dsp:nvSpPr>
        <dsp:cNvPr id="0" name=""/>
        <dsp:cNvSpPr/>
      </dsp:nvSpPr>
      <dsp:spPr>
        <a:xfrm rot="1171510">
          <a:off x="5789787" y="1963633"/>
          <a:ext cx="224606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675D1-BADA-4C7A-A6A8-D94B1D2B6566}">
      <dsp:nvSpPr>
        <dsp:cNvPr id="0" name=""/>
        <dsp:cNvSpPr/>
      </dsp:nvSpPr>
      <dsp:spPr>
        <a:xfrm>
          <a:off x="6798557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Fourth: Democracy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Rule by the people</a:t>
          </a:r>
          <a:endParaRPr lang="en-US" sz="2300" kern="1200" dirty="0"/>
        </a:p>
      </dsp:txBody>
      <dsp:txXfrm>
        <a:off x="6798557" y="1752615"/>
        <a:ext cx="2345436" cy="18763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C6EE5-6906-46CD-B53C-61C9D7D1EA6B}">
      <dsp:nvSpPr>
        <dsp:cNvPr id="0" name=""/>
        <dsp:cNvSpPr/>
      </dsp:nvSpPr>
      <dsp:spPr>
        <a:xfrm>
          <a:off x="3333268" y="249401"/>
          <a:ext cx="2468880" cy="24688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V. Early Governments</a:t>
          </a:r>
          <a:endParaRPr lang="en-US" sz="2400" kern="1200" dirty="0"/>
        </a:p>
      </dsp:txBody>
      <dsp:txXfrm>
        <a:off x="3333268" y="249401"/>
        <a:ext cx="2468880" cy="2468880"/>
      </dsp:txXfrm>
    </dsp:sp>
    <dsp:sp modelId="{E19DA1A5-C589-44E3-829A-1559BFFF9DC0}">
      <dsp:nvSpPr>
        <dsp:cNvPr id="0" name=""/>
        <dsp:cNvSpPr/>
      </dsp:nvSpPr>
      <dsp:spPr>
        <a:xfrm rot="9625753">
          <a:off x="1108066" y="1964071"/>
          <a:ext cx="2238424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8E04C-7583-4B75-9751-DFDB5482C880}">
      <dsp:nvSpPr>
        <dsp:cNvPr id="0" name=""/>
        <dsp:cNvSpPr/>
      </dsp:nvSpPr>
      <dsp:spPr>
        <a:xfrm>
          <a:off x="6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Monarchy</a:t>
          </a:r>
          <a:endParaRPr lang="en-US" sz="2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Rule by a king</a:t>
          </a:r>
          <a:endParaRPr lang="en-US" sz="3000" kern="1200" dirty="0"/>
        </a:p>
      </dsp:txBody>
      <dsp:txXfrm>
        <a:off x="6" y="1752615"/>
        <a:ext cx="2345436" cy="1876348"/>
      </dsp:txXfrm>
    </dsp:sp>
    <dsp:sp modelId="{9BB37334-17C3-45AB-B491-82782C5272F6}">
      <dsp:nvSpPr>
        <dsp:cNvPr id="0" name=""/>
        <dsp:cNvSpPr/>
      </dsp:nvSpPr>
      <dsp:spPr>
        <a:xfrm rot="6682780">
          <a:off x="2499052" y="3477489"/>
          <a:ext cx="230087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F29D5-DF65-4011-A14F-F7CB5D8E48F3}">
      <dsp:nvSpPr>
        <dsp:cNvPr id="0" name=""/>
        <dsp:cNvSpPr/>
      </dsp:nvSpPr>
      <dsp:spPr>
        <a:xfrm>
          <a:off x="2057385" y="3962402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Second: Aristocracy</a:t>
          </a:r>
          <a:endParaRPr lang="en-US" sz="2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elite</a:t>
          </a:r>
          <a:endParaRPr lang="en-US" sz="2700" kern="1200" dirty="0"/>
        </a:p>
      </dsp:txBody>
      <dsp:txXfrm>
        <a:off x="2057385" y="3962402"/>
        <a:ext cx="2345436" cy="1876348"/>
      </dsp:txXfrm>
    </dsp:sp>
    <dsp:sp modelId="{3F7289C0-D0DD-4099-A44D-BF6A115C387F}">
      <dsp:nvSpPr>
        <dsp:cNvPr id="0" name=""/>
        <dsp:cNvSpPr/>
      </dsp:nvSpPr>
      <dsp:spPr>
        <a:xfrm rot="3929234">
          <a:off x="4440501" y="3465057"/>
          <a:ext cx="238211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53BF-60BD-41E2-BDD6-EDED4E564B6F}">
      <dsp:nvSpPr>
        <dsp:cNvPr id="0" name=""/>
        <dsp:cNvSpPr/>
      </dsp:nvSpPr>
      <dsp:spPr>
        <a:xfrm>
          <a:off x="4953006" y="396240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Third: Oligarchy</a:t>
          </a:r>
          <a:endParaRPr lang="en-US" sz="2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few</a:t>
          </a:r>
          <a:endParaRPr lang="en-US" sz="2700" kern="1200" dirty="0"/>
        </a:p>
      </dsp:txBody>
      <dsp:txXfrm>
        <a:off x="4953006" y="3962405"/>
        <a:ext cx="2345436" cy="1876348"/>
      </dsp:txXfrm>
    </dsp:sp>
    <dsp:sp modelId="{64EF1150-7CBE-427D-AF2B-2C6A44A9BD19}">
      <dsp:nvSpPr>
        <dsp:cNvPr id="0" name=""/>
        <dsp:cNvSpPr/>
      </dsp:nvSpPr>
      <dsp:spPr>
        <a:xfrm rot="1171510">
          <a:off x="5789787" y="1963633"/>
          <a:ext cx="224606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675D1-BADA-4C7A-A6A8-D94B1D2B6566}">
      <dsp:nvSpPr>
        <dsp:cNvPr id="0" name=""/>
        <dsp:cNvSpPr/>
      </dsp:nvSpPr>
      <dsp:spPr>
        <a:xfrm>
          <a:off x="6798557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Fourth: Democracy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Rule by the people</a:t>
          </a:r>
          <a:endParaRPr lang="en-US" sz="2300" kern="1200" dirty="0"/>
        </a:p>
      </dsp:txBody>
      <dsp:txXfrm>
        <a:off x="6798557" y="1752615"/>
        <a:ext cx="2345436" cy="18763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C6EE5-6906-46CD-B53C-61C9D7D1EA6B}">
      <dsp:nvSpPr>
        <dsp:cNvPr id="0" name=""/>
        <dsp:cNvSpPr/>
      </dsp:nvSpPr>
      <dsp:spPr>
        <a:xfrm>
          <a:off x="3333268" y="249401"/>
          <a:ext cx="2468880" cy="24688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V. Early Governments</a:t>
          </a:r>
          <a:endParaRPr lang="en-US" sz="2400" kern="1200" dirty="0"/>
        </a:p>
      </dsp:txBody>
      <dsp:txXfrm>
        <a:off x="3333268" y="249401"/>
        <a:ext cx="2468880" cy="2468880"/>
      </dsp:txXfrm>
    </dsp:sp>
    <dsp:sp modelId="{E19DA1A5-C589-44E3-829A-1559BFFF9DC0}">
      <dsp:nvSpPr>
        <dsp:cNvPr id="0" name=""/>
        <dsp:cNvSpPr/>
      </dsp:nvSpPr>
      <dsp:spPr>
        <a:xfrm rot="9625753">
          <a:off x="1108066" y="1964071"/>
          <a:ext cx="2238424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8E04C-7583-4B75-9751-DFDB5482C880}">
      <dsp:nvSpPr>
        <dsp:cNvPr id="0" name=""/>
        <dsp:cNvSpPr/>
      </dsp:nvSpPr>
      <dsp:spPr>
        <a:xfrm>
          <a:off x="6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Monarchy</a:t>
          </a:r>
          <a:endParaRPr lang="en-US" sz="2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Rule by a king</a:t>
          </a:r>
          <a:endParaRPr lang="en-US" sz="3000" kern="1200" dirty="0"/>
        </a:p>
      </dsp:txBody>
      <dsp:txXfrm>
        <a:off x="6" y="1752615"/>
        <a:ext cx="2345436" cy="1876348"/>
      </dsp:txXfrm>
    </dsp:sp>
    <dsp:sp modelId="{9BB37334-17C3-45AB-B491-82782C5272F6}">
      <dsp:nvSpPr>
        <dsp:cNvPr id="0" name=""/>
        <dsp:cNvSpPr/>
      </dsp:nvSpPr>
      <dsp:spPr>
        <a:xfrm rot="6682780">
          <a:off x="2499052" y="3477489"/>
          <a:ext cx="230087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F29D5-DF65-4011-A14F-F7CB5D8E48F3}">
      <dsp:nvSpPr>
        <dsp:cNvPr id="0" name=""/>
        <dsp:cNvSpPr/>
      </dsp:nvSpPr>
      <dsp:spPr>
        <a:xfrm>
          <a:off x="2057385" y="3962402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Aristocracy</a:t>
          </a:r>
          <a:endParaRPr lang="en-US" sz="2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elite</a:t>
          </a:r>
          <a:endParaRPr lang="en-US" sz="2700" kern="1200" dirty="0"/>
        </a:p>
      </dsp:txBody>
      <dsp:txXfrm>
        <a:off x="2057385" y="3962402"/>
        <a:ext cx="2345436" cy="1876348"/>
      </dsp:txXfrm>
    </dsp:sp>
    <dsp:sp modelId="{3F7289C0-D0DD-4099-A44D-BF6A115C387F}">
      <dsp:nvSpPr>
        <dsp:cNvPr id="0" name=""/>
        <dsp:cNvSpPr/>
      </dsp:nvSpPr>
      <dsp:spPr>
        <a:xfrm rot="3929234">
          <a:off x="4440501" y="3465057"/>
          <a:ext cx="238211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53BF-60BD-41E2-BDD6-EDED4E564B6F}">
      <dsp:nvSpPr>
        <dsp:cNvPr id="0" name=""/>
        <dsp:cNvSpPr/>
      </dsp:nvSpPr>
      <dsp:spPr>
        <a:xfrm>
          <a:off x="4953006" y="396240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Third: Oligarchy</a:t>
          </a:r>
          <a:endParaRPr lang="en-US" sz="2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few</a:t>
          </a:r>
          <a:endParaRPr lang="en-US" sz="2700" kern="1200" dirty="0"/>
        </a:p>
      </dsp:txBody>
      <dsp:txXfrm>
        <a:off x="4953006" y="3962405"/>
        <a:ext cx="2345436" cy="1876348"/>
      </dsp:txXfrm>
    </dsp:sp>
    <dsp:sp modelId="{64EF1150-7CBE-427D-AF2B-2C6A44A9BD19}">
      <dsp:nvSpPr>
        <dsp:cNvPr id="0" name=""/>
        <dsp:cNvSpPr/>
      </dsp:nvSpPr>
      <dsp:spPr>
        <a:xfrm rot="1171510">
          <a:off x="5789787" y="1963633"/>
          <a:ext cx="224606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675D1-BADA-4C7A-A6A8-D94B1D2B6566}">
      <dsp:nvSpPr>
        <dsp:cNvPr id="0" name=""/>
        <dsp:cNvSpPr/>
      </dsp:nvSpPr>
      <dsp:spPr>
        <a:xfrm>
          <a:off x="6798557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Fourth: Democracy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Rule by the people</a:t>
          </a:r>
          <a:endParaRPr lang="en-US" sz="2300" kern="1200" dirty="0"/>
        </a:p>
      </dsp:txBody>
      <dsp:txXfrm>
        <a:off x="6798557" y="1752615"/>
        <a:ext cx="2345436" cy="18763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C6EE5-6906-46CD-B53C-61C9D7D1EA6B}">
      <dsp:nvSpPr>
        <dsp:cNvPr id="0" name=""/>
        <dsp:cNvSpPr/>
      </dsp:nvSpPr>
      <dsp:spPr>
        <a:xfrm>
          <a:off x="3333268" y="249401"/>
          <a:ext cx="2468880" cy="24688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V. Early Governments</a:t>
          </a:r>
          <a:endParaRPr lang="en-US" sz="2400" kern="1200" dirty="0"/>
        </a:p>
      </dsp:txBody>
      <dsp:txXfrm>
        <a:off x="3333268" y="249401"/>
        <a:ext cx="2468880" cy="2468880"/>
      </dsp:txXfrm>
    </dsp:sp>
    <dsp:sp modelId="{E19DA1A5-C589-44E3-829A-1559BFFF9DC0}">
      <dsp:nvSpPr>
        <dsp:cNvPr id="0" name=""/>
        <dsp:cNvSpPr/>
      </dsp:nvSpPr>
      <dsp:spPr>
        <a:xfrm rot="9625753">
          <a:off x="1108066" y="1964071"/>
          <a:ext cx="2238424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8E04C-7583-4B75-9751-DFDB5482C880}">
      <dsp:nvSpPr>
        <dsp:cNvPr id="0" name=""/>
        <dsp:cNvSpPr/>
      </dsp:nvSpPr>
      <dsp:spPr>
        <a:xfrm>
          <a:off x="6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Monarchy</a:t>
          </a:r>
          <a:endParaRPr lang="en-US" sz="2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Rule by a king</a:t>
          </a:r>
          <a:endParaRPr lang="en-US" sz="3000" kern="1200" dirty="0"/>
        </a:p>
      </dsp:txBody>
      <dsp:txXfrm>
        <a:off x="6" y="1752615"/>
        <a:ext cx="2345436" cy="1876348"/>
      </dsp:txXfrm>
    </dsp:sp>
    <dsp:sp modelId="{9BB37334-17C3-45AB-B491-82782C5272F6}">
      <dsp:nvSpPr>
        <dsp:cNvPr id="0" name=""/>
        <dsp:cNvSpPr/>
      </dsp:nvSpPr>
      <dsp:spPr>
        <a:xfrm rot="6682780">
          <a:off x="2499052" y="3477489"/>
          <a:ext cx="230087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F29D5-DF65-4011-A14F-F7CB5D8E48F3}">
      <dsp:nvSpPr>
        <dsp:cNvPr id="0" name=""/>
        <dsp:cNvSpPr/>
      </dsp:nvSpPr>
      <dsp:spPr>
        <a:xfrm>
          <a:off x="2057385" y="3962402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Aristocracy</a:t>
          </a:r>
          <a:endParaRPr lang="en-US" sz="2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elite</a:t>
          </a:r>
          <a:endParaRPr lang="en-US" sz="2700" kern="1200" dirty="0"/>
        </a:p>
      </dsp:txBody>
      <dsp:txXfrm>
        <a:off x="2057385" y="3962402"/>
        <a:ext cx="2345436" cy="1876348"/>
      </dsp:txXfrm>
    </dsp:sp>
    <dsp:sp modelId="{3F7289C0-D0DD-4099-A44D-BF6A115C387F}">
      <dsp:nvSpPr>
        <dsp:cNvPr id="0" name=""/>
        <dsp:cNvSpPr/>
      </dsp:nvSpPr>
      <dsp:spPr>
        <a:xfrm rot="3929234">
          <a:off x="4440501" y="3465057"/>
          <a:ext cx="238211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53BF-60BD-41E2-BDD6-EDED4E564B6F}">
      <dsp:nvSpPr>
        <dsp:cNvPr id="0" name=""/>
        <dsp:cNvSpPr/>
      </dsp:nvSpPr>
      <dsp:spPr>
        <a:xfrm>
          <a:off x="4953006" y="396240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Oligarchy</a:t>
          </a:r>
          <a:endParaRPr lang="en-US" sz="2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few (small group)</a:t>
          </a:r>
          <a:endParaRPr lang="en-US" sz="2700" kern="1200" dirty="0"/>
        </a:p>
      </dsp:txBody>
      <dsp:txXfrm>
        <a:off x="4953006" y="3962405"/>
        <a:ext cx="2345436" cy="1876348"/>
      </dsp:txXfrm>
    </dsp:sp>
    <dsp:sp modelId="{64EF1150-7CBE-427D-AF2B-2C6A44A9BD19}">
      <dsp:nvSpPr>
        <dsp:cNvPr id="0" name=""/>
        <dsp:cNvSpPr/>
      </dsp:nvSpPr>
      <dsp:spPr>
        <a:xfrm rot="1171510">
          <a:off x="5789787" y="1963633"/>
          <a:ext cx="224606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675D1-BADA-4C7A-A6A8-D94B1D2B6566}">
      <dsp:nvSpPr>
        <dsp:cNvPr id="0" name=""/>
        <dsp:cNvSpPr/>
      </dsp:nvSpPr>
      <dsp:spPr>
        <a:xfrm>
          <a:off x="6798557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Fourth: Democracy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Rule by the people</a:t>
          </a:r>
          <a:endParaRPr lang="en-US" sz="2300" kern="1200" dirty="0"/>
        </a:p>
      </dsp:txBody>
      <dsp:txXfrm>
        <a:off x="6798557" y="1752615"/>
        <a:ext cx="2345436" cy="187634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C6EE5-6906-46CD-B53C-61C9D7D1EA6B}">
      <dsp:nvSpPr>
        <dsp:cNvPr id="0" name=""/>
        <dsp:cNvSpPr/>
      </dsp:nvSpPr>
      <dsp:spPr>
        <a:xfrm>
          <a:off x="3333268" y="249401"/>
          <a:ext cx="2468880" cy="246888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V. Early Governments</a:t>
          </a:r>
          <a:endParaRPr lang="en-US" sz="2400" kern="1200" dirty="0"/>
        </a:p>
      </dsp:txBody>
      <dsp:txXfrm>
        <a:off x="3333268" y="249401"/>
        <a:ext cx="2468880" cy="2468880"/>
      </dsp:txXfrm>
    </dsp:sp>
    <dsp:sp modelId="{E19DA1A5-C589-44E3-829A-1559BFFF9DC0}">
      <dsp:nvSpPr>
        <dsp:cNvPr id="0" name=""/>
        <dsp:cNvSpPr/>
      </dsp:nvSpPr>
      <dsp:spPr>
        <a:xfrm rot="9625753">
          <a:off x="1108066" y="1964071"/>
          <a:ext cx="2238424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8E04C-7583-4B75-9751-DFDB5482C880}">
      <dsp:nvSpPr>
        <dsp:cNvPr id="0" name=""/>
        <dsp:cNvSpPr/>
      </dsp:nvSpPr>
      <dsp:spPr>
        <a:xfrm>
          <a:off x="6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Monarchy</a:t>
          </a:r>
          <a:endParaRPr lang="en-US" sz="2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Rule by a king</a:t>
          </a:r>
          <a:endParaRPr lang="en-US" sz="3000" kern="1200" dirty="0"/>
        </a:p>
      </dsp:txBody>
      <dsp:txXfrm>
        <a:off x="6" y="1752615"/>
        <a:ext cx="2345436" cy="1876348"/>
      </dsp:txXfrm>
    </dsp:sp>
    <dsp:sp modelId="{9BB37334-17C3-45AB-B491-82782C5272F6}">
      <dsp:nvSpPr>
        <dsp:cNvPr id="0" name=""/>
        <dsp:cNvSpPr/>
      </dsp:nvSpPr>
      <dsp:spPr>
        <a:xfrm rot="6682780">
          <a:off x="2499052" y="3477489"/>
          <a:ext cx="230087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F29D5-DF65-4011-A14F-F7CB5D8E48F3}">
      <dsp:nvSpPr>
        <dsp:cNvPr id="0" name=""/>
        <dsp:cNvSpPr/>
      </dsp:nvSpPr>
      <dsp:spPr>
        <a:xfrm>
          <a:off x="2057385" y="3962402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Aristocracy</a:t>
          </a:r>
          <a:endParaRPr lang="en-US" sz="2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elite</a:t>
          </a:r>
          <a:endParaRPr lang="en-US" sz="2700" kern="1200" dirty="0"/>
        </a:p>
      </dsp:txBody>
      <dsp:txXfrm>
        <a:off x="2057385" y="3962402"/>
        <a:ext cx="2345436" cy="1876348"/>
      </dsp:txXfrm>
    </dsp:sp>
    <dsp:sp modelId="{3F7289C0-D0DD-4099-A44D-BF6A115C387F}">
      <dsp:nvSpPr>
        <dsp:cNvPr id="0" name=""/>
        <dsp:cNvSpPr/>
      </dsp:nvSpPr>
      <dsp:spPr>
        <a:xfrm rot="3929234">
          <a:off x="4440501" y="3465057"/>
          <a:ext cx="238211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53BF-60BD-41E2-BDD6-EDED4E564B6F}">
      <dsp:nvSpPr>
        <dsp:cNvPr id="0" name=""/>
        <dsp:cNvSpPr/>
      </dsp:nvSpPr>
      <dsp:spPr>
        <a:xfrm>
          <a:off x="4953006" y="396240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Oligarchy</a:t>
          </a:r>
          <a:endParaRPr lang="en-US" sz="2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Rule by the few (small group)</a:t>
          </a:r>
          <a:endParaRPr lang="en-US" sz="2700" kern="1200" dirty="0"/>
        </a:p>
      </dsp:txBody>
      <dsp:txXfrm>
        <a:off x="4953006" y="3962405"/>
        <a:ext cx="2345436" cy="1876348"/>
      </dsp:txXfrm>
    </dsp:sp>
    <dsp:sp modelId="{64EF1150-7CBE-427D-AF2B-2C6A44A9BD19}">
      <dsp:nvSpPr>
        <dsp:cNvPr id="0" name=""/>
        <dsp:cNvSpPr/>
      </dsp:nvSpPr>
      <dsp:spPr>
        <a:xfrm rot="1171510">
          <a:off x="5789787" y="1963633"/>
          <a:ext cx="224606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675D1-BADA-4C7A-A6A8-D94B1D2B6566}">
      <dsp:nvSpPr>
        <dsp:cNvPr id="0" name=""/>
        <dsp:cNvSpPr/>
      </dsp:nvSpPr>
      <dsp:spPr>
        <a:xfrm>
          <a:off x="6798557" y="1752615"/>
          <a:ext cx="2345436" cy="18763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Democracy</a:t>
          </a:r>
          <a:endParaRPr lang="en-US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Rule by the people</a:t>
          </a:r>
          <a:endParaRPr lang="en-US" sz="2800" kern="1200" dirty="0"/>
        </a:p>
      </dsp:txBody>
      <dsp:txXfrm>
        <a:off x="6798557" y="1752615"/>
        <a:ext cx="2345436" cy="1876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5F248-1C7D-4D31-BA9A-1EE203597231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5E978-7DCD-474D-BBCF-A69A7CCBA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8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The Geography and Early People of the Aegean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6248400" y="16002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87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2743200"/>
            <a:ext cx="609600" cy="609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IV. The City States Unite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3230563"/>
          </a:xfrm>
        </p:spPr>
        <p:txBody>
          <a:bodyPr/>
          <a:lstStyle/>
          <a:p>
            <a:r>
              <a:rPr lang="en-US" dirty="0" smtClean="0"/>
              <a:t>Common Religion</a:t>
            </a:r>
          </a:p>
          <a:p>
            <a:pPr lvl="1"/>
            <a:r>
              <a:rPr lang="en-US" dirty="0" smtClean="0"/>
              <a:t>Mount Olympus</a:t>
            </a:r>
          </a:p>
          <a:p>
            <a:pPr lvl="1"/>
            <a:r>
              <a:rPr lang="en-US" dirty="0" smtClean="0"/>
              <a:t>Festivals and temples</a:t>
            </a:r>
          </a:p>
          <a:p>
            <a:r>
              <a:rPr lang="en-US" dirty="0" smtClean="0"/>
              <a:t>View of Non-Greeks</a:t>
            </a:r>
          </a:p>
          <a:p>
            <a:pPr lvl="1"/>
            <a:r>
              <a:rPr lang="en-US" dirty="0" err="1" smtClean="0"/>
              <a:t>Barbaroi</a:t>
            </a:r>
            <a:r>
              <a:rPr lang="en-US" dirty="0" smtClean="0"/>
              <a:t>: ‘Barbarians”, those who didn’t speak Greek</a:t>
            </a:r>
          </a:p>
          <a:p>
            <a:pPr lvl="1"/>
            <a:r>
              <a:rPr lang="en-US" dirty="0" smtClean="0"/>
              <a:t>Created as Greeks traded across the seas</a:t>
            </a:r>
            <a:endParaRPr lang="en-US" dirty="0"/>
          </a:p>
        </p:txBody>
      </p:sp>
      <p:pic>
        <p:nvPicPr>
          <p:cNvPr id="2050" name="Picture 2" descr="http://aulosinternet.wikispaces.com/file/view/map_01_Greek_and_Pheonician_Trade.gif/209545818/map_01_Greek_and_Pheonician_Tra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998" y="4343400"/>
            <a:ext cx="4495001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87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Essential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Who were the first peoples of the Aegean? How did their civilization spread?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04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6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Define: Archipelago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 sz="3200" dirty="0" smtClean="0"/>
              <a:t>Who were the first peoples of the Aegean? Where did their civilization develop and how did it spread?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The Balkan Peninsula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1938"/>
            <a:ext cx="8991600" cy="22018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Southeastern Europe</a:t>
            </a:r>
          </a:p>
          <a:p>
            <a:r>
              <a:rPr lang="en-US" dirty="0" smtClean="0"/>
              <a:t>Mountains and valleys caused by glaciers</a:t>
            </a:r>
          </a:p>
          <a:p>
            <a:r>
              <a:rPr lang="en-US" sz="2900" dirty="0" smtClean="0"/>
              <a:t>Seas: Aegean, Mediterranean</a:t>
            </a:r>
          </a:p>
          <a:p>
            <a:r>
              <a:rPr lang="en-US" dirty="0" smtClean="0"/>
              <a:t>Gave rise to separated city states. </a:t>
            </a:r>
          </a:p>
          <a:p>
            <a:r>
              <a:rPr lang="en-US" dirty="0" smtClean="0"/>
              <a:t>Seafaring people who traded (olive oil, wine, marble)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1.curriculum.edu.au/ddunits/images/ls1fq2_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88664"/>
            <a:ext cx="4133915" cy="3169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Phoenicians, Minoan, Mycenaean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2821467" cy="639762"/>
          </a:xfrm>
        </p:spPr>
        <p:txBody>
          <a:bodyPr/>
          <a:lstStyle/>
          <a:p>
            <a:pPr algn="ctr"/>
            <a:r>
              <a:rPr lang="en-US" dirty="0" smtClean="0"/>
              <a:t>Phoenicians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54162"/>
            <a:ext cx="2821467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Migrated from Fertile Crescent</a:t>
            </a:r>
          </a:p>
          <a:p>
            <a:r>
              <a:rPr lang="en-US" dirty="0" smtClean="0"/>
              <a:t>City-States</a:t>
            </a:r>
            <a:endParaRPr lang="en-US" dirty="0" smtClean="0"/>
          </a:p>
          <a:p>
            <a:r>
              <a:rPr lang="en-US" dirty="0" smtClean="0"/>
              <a:t>Rich trading culture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Traders in Purple”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352800" y="903287"/>
            <a:ext cx="2822575" cy="639762"/>
          </a:xfrm>
        </p:spPr>
        <p:txBody>
          <a:bodyPr/>
          <a:lstStyle/>
          <a:p>
            <a:pPr algn="ctr"/>
            <a:r>
              <a:rPr lang="en-US" dirty="0" smtClean="0"/>
              <a:t>Minoan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048000" y="1589087"/>
            <a:ext cx="3276600" cy="2754313"/>
          </a:xfrm>
        </p:spPr>
        <p:txBody>
          <a:bodyPr>
            <a:noAutofit/>
          </a:bodyPr>
          <a:lstStyle/>
          <a:p>
            <a:pPr marL="514350" indent="-514350"/>
            <a:r>
              <a:rPr lang="en-US" dirty="0" smtClean="0"/>
              <a:t>Based on the Island of Crete</a:t>
            </a:r>
          </a:p>
          <a:p>
            <a:pPr marL="514350" indent="-514350"/>
            <a:r>
              <a:rPr lang="en-US" dirty="0" smtClean="0"/>
              <a:t>Extensive trade</a:t>
            </a:r>
            <a:endParaRPr lang="en-US" dirty="0" smtClean="0"/>
          </a:p>
          <a:p>
            <a:pPr marL="514350" indent="-514350"/>
            <a:r>
              <a:rPr lang="en-US" dirty="0" smtClean="0"/>
              <a:t>Palace at Knossos</a:t>
            </a:r>
          </a:p>
          <a:p>
            <a:pPr marL="914400" lvl="1" indent="-514350"/>
            <a:r>
              <a:rPr lang="en-US" sz="2400" dirty="0" smtClean="0"/>
              <a:t>Religious shrines</a:t>
            </a:r>
          </a:p>
          <a:p>
            <a:pPr marL="914400" lvl="1" indent="-514350"/>
            <a:r>
              <a:rPr lang="en-US" sz="2400" dirty="0" smtClean="0"/>
              <a:t>Colorful frescos</a:t>
            </a:r>
          </a:p>
          <a:p>
            <a:endParaRPr lang="en-US" sz="16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6321425" y="903287"/>
            <a:ext cx="28225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Mycenaean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22533" y="1589087"/>
            <a:ext cx="2821467" cy="2754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Migrated to Greek isles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Trojan </a:t>
            </a:r>
            <a:r>
              <a:rPr lang="en-US" sz="2400" dirty="0" smtClean="0"/>
              <a:t>War</a:t>
            </a:r>
          </a:p>
          <a:p>
            <a:pPr marL="514350" indent="-514350"/>
            <a:r>
              <a:rPr lang="en-US" sz="2400" dirty="0" smtClean="0"/>
              <a:t>- Troy: located in Turkey</a:t>
            </a:r>
          </a:p>
          <a:p>
            <a:pPr marL="914400" lvl="1" indent="-514350"/>
            <a:r>
              <a:rPr lang="en-US" sz="2400" dirty="0" smtClean="0"/>
              <a:t>Helen of Troy, </a:t>
            </a:r>
          </a:p>
          <a:p>
            <a:pPr marL="914400" lvl="1" indent="-514350"/>
            <a:r>
              <a:rPr lang="en-US" sz="2400" dirty="0" smtClean="0"/>
              <a:t>Trojan Horse</a:t>
            </a:r>
          </a:p>
          <a:p>
            <a:pPr marL="914400" lvl="1" indent="-514350"/>
            <a:endParaRPr lang="en-US" sz="2400" dirty="0" smtClean="0"/>
          </a:p>
        </p:txBody>
      </p:sp>
      <p:pic>
        <p:nvPicPr>
          <p:cNvPr id="16386" name="Picture 2" descr="http://www.uark.edu/campus-resources/achilles/graphics/map%20brz%20rout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177668"/>
            <a:ext cx="3810000" cy="2680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Homer’s Epics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438400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dirty="0" smtClean="0"/>
              <a:t> Most of what we know of the war, and Greek Culture, comes from these poems</a:t>
            </a:r>
          </a:p>
          <a:p>
            <a:pPr marL="0" indent="0"/>
            <a:r>
              <a:rPr lang="en-US" i="1" dirty="0" err="1" smtClean="0"/>
              <a:t>Illiad</a:t>
            </a:r>
            <a:r>
              <a:rPr lang="en-US" dirty="0" smtClean="0"/>
              <a:t> – the tale of the Trojan War</a:t>
            </a:r>
          </a:p>
          <a:p>
            <a:pPr marL="400050" lvl="1" indent="0"/>
            <a:r>
              <a:rPr lang="en-US" dirty="0" smtClean="0"/>
              <a:t>Achilles leads the Greeks to victory</a:t>
            </a:r>
          </a:p>
          <a:p>
            <a:pPr marL="0" indent="0"/>
            <a:r>
              <a:rPr lang="en-US" i="1" dirty="0" smtClean="0"/>
              <a:t>Odyssey</a:t>
            </a:r>
            <a:r>
              <a:rPr lang="en-US" dirty="0" smtClean="0"/>
              <a:t> – the return journey of Odysseus, another war hero</a:t>
            </a:r>
          </a:p>
          <a:p>
            <a:pPr marL="400050" lvl="1" indent="0"/>
            <a:endParaRPr lang="en-US" i="1" dirty="0" smtClean="0"/>
          </a:p>
        </p:txBody>
      </p:sp>
      <p:pic>
        <p:nvPicPr>
          <p:cNvPr id="4098" name="Picture 2" descr="http://jlebaptiste.files.wordpress.com/2010/01/achilles_hekt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75124"/>
            <a:ext cx="3810000" cy="2682876"/>
          </a:xfrm>
          <a:prstGeom prst="rect">
            <a:avLst/>
          </a:prstGeom>
          <a:noFill/>
        </p:spPr>
      </p:pic>
      <p:pic>
        <p:nvPicPr>
          <p:cNvPr id="4100" name="Picture 4" descr="http://hackthesystem.com/wordpress/blog/wp-content/uploads/2012/10/url-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262203"/>
            <a:ext cx="3448050" cy="2595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3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IV. The City-State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Polis</a:t>
            </a:r>
            <a:r>
              <a:rPr lang="en-US" dirty="0" smtClean="0"/>
              <a:t>: Greek term for city-state</a:t>
            </a:r>
          </a:p>
          <a:p>
            <a:r>
              <a:rPr lang="en-US" u="sng" dirty="0" smtClean="0"/>
              <a:t>Acropolis</a:t>
            </a:r>
            <a:r>
              <a:rPr lang="en-US" dirty="0" smtClean="0"/>
              <a:t>: ‘high city’ </a:t>
            </a:r>
          </a:p>
          <a:p>
            <a:pPr lvl="1"/>
            <a:r>
              <a:rPr lang="en-US" dirty="0" smtClean="0"/>
              <a:t>Contained religious temples (polytheistic)</a:t>
            </a:r>
          </a:p>
          <a:p>
            <a:pPr lvl="1"/>
            <a:r>
              <a:rPr lang="en-US" dirty="0" smtClean="0"/>
              <a:t>On a hilltop</a:t>
            </a:r>
          </a:p>
          <a:p>
            <a:pPr lvl="1"/>
            <a:r>
              <a:rPr lang="en-US" dirty="0" smtClean="0"/>
              <a:t>Parthenon</a:t>
            </a:r>
          </a:p>
          <a:p>
            <a:r>
              <a:rPr lang="en-US" dirty="0" smtClean="0"/>
              <a:t>Main city lied below</a:t>
            </a:r>
          </a:p>
          <a:p>
            <a:r>
              <a:rPr lang="en-US" dirty="0" smtClean="0"/>
              <a:t>Ruled by different governments</a:t>
            </a:r>
          </a:p>
          <a:p>
            <a:endParaRPr lang="en-US" dirty="0"/>
          </a:p>
        </p:txBody>
      </p:sp>
      <p:pic>
        <p:nvPicPr>
          <p:cNvPr id="19460" name="Picture 4" descr="http://www.history-for-kids.com/images/ancient-greek-city-st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143000"/>
            <a:ext cx="2667000" cy="285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676400" y="38100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6764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38862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6002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676400" y="38100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38862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16002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4800600" y="38100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1676400"/>
            <a:ext cx="289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419</Words>
  <Application>Microsoft Office PowerPoint</Application>
  <PresentationFormat>On-screen Show (4:3)</PresentationFormat>
  <Paragraphs>104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Geography and Early People of the Aegean</vt:lpstr>
      <vt:lpstr>Bellringer</vt:lpstr>
      <vt:lpstr>I. The Balkan Peninsula</vt:lpstr>
      <vt:lpstr>II. Phoenicians, Minoan, Mycenaean</vt:lpstr>
      <vt:lpstr>III. Homer’s Epics</vt:lpstr>
      <vt:lpstr>IV. The City-State</vt:lpstr>
      <vt:lpstr>Slide 7</vt:lpstr>
      <vt:lpstr>Slide 8</vt:lpstr>
      <vt:lpstr>Slide 9</vt:lpstr>
      <vt:lpstr>Slide 10</vt:lpstr>
      <vt:lpstr>Slide 11</vt:lpstr>
      <vt:lpstr>Slide 12</vt:lpstr>
      <vt:lpstr>IV. The City States Unite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119</cp:revision>
  <dcterms:created xsi:type="dcterms:W3CDTF">2013-03-18T17:01:34Z</dcterms:created>
  <dcterms:modified xsi:type="dcterms:W3CDTF">2015-07-31T19:18:43Z</dcterms:modified>
</cp:coreProperties>
</file>