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1" r:id="rId3"/>
    <p:sldId id="343" r:id="rId4"/>
    <p:sldId id="344" r:id="rId5"/>
    <p:sldId id="345" r:id="rId6"/>
    <p:sldId id="346" r:id="rId7"/>
    <p:sldId id="347" r:id="rId8"/>
    <p:sldId id="349" r:id="rId9"/>
    <p:sldId id="355" r:id="rId10"/>
    <p:sldId id="403" r:id="rId11"/>
    <p:sldId id="361" r:id="rId12"/>
    <p:sldId id="362" r:id="rId13"/>
    <p:sldId id="373" r:id="rId14"/>
    <p:sldId id="376" r:id="rId15"/>
    <p:sldId id="402" r:id="rId16"/>
    <p:sldId id="391" r:id="rId17"/>
    <p:sldId id="393" r:id="rId18"/>
    <p:sldId id="395" r:id="rId19"/>
    <p:sldId id="399" r:id="rId20"/>
    <p:sldId id="4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8458200" cy="14700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Geography Terminology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74676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Equator and Prime Meridian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295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 degrees </a:t>
            </a:r>
            <a:r>
              <a:rPr lang="en-US" sz="2400" b="1" dirty="0" smtClean="0"/>
              <a:t>latitude 		0 degrees longitude</a:t>
            </a:r>
            <a:endParaRPr lang="en-US" sz="2400" b="1" dirty="0"/>
          </a:p>
        </p:txBody>
      </p:sp>
      <p:pic>
        <p:nvPicPr>
          <p:cNvPr id="52226" name="Picture 2" descr="http://blazestevensp8.wikispaces.com/file/view/Prime_merid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76550"/>
            <a:ext cx="7620000" cy="398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32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295400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Island*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4" descr="http://www.coolantarctica.com/Shop/cities/Long_island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217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371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Piece of land completely surrounded by water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782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295400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Isthmus*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694363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600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Small piece of land that connects two larger land masses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371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295400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Peninsula*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95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piece of land surrounded by water on three sides</a:t>
            </a:r>
            <a:endParaRPr lang="en-US" sz="2400" b="1" dirty="0"/>
          </a:p>
        </p:txBody>
      </p:sp>
      <p:pic>
        <p:nvPicPr>
          <p:cNvPr id="24578" name="Picture 2" descr="http://geology.com/state-map/maps/florida-physical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304233" cy="441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1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295400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Plains*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img2.wikia.nocookie.net/__cb20130321150620/powerlisting/images/d/da/Grassy_Plains_717200735815PM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5219"/>
            <a:ext cx="6324600" cy="50596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2743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large flat area of land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046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1295400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Plateaus*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4" descr="http://upload.wikimedia.org/wikipedia/commons/d/da/Grand_Canyon_Plateau_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295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raised piece of land with a flat top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046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295400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Strait*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95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narrow passage of water connecting two seas or two large areas of water</a:t>
            </a:r>
            <a:endParaRPr lang="en-US" sz="2400" b="1" dirty="0"/>
          </a:p>
        </p:txBody>
      </p:sp>
      <p:pic>
        <p:nvPicPr>
          <p:cNvPr id="7170" name="Picture 2" descr="http://upload.wikimedia.org/wikipedia/commons/9/99/Strait_of_Gibraltar_perspec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5715000" cy="3429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82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Timezones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1" name="Picture 4" descr="http://www.myminuteintime.com/graphics/timezone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19072"/>
            <a:ext cx="7620000" cy="435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295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24 time zones exist and are broken up by lines of longitude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578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80010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Topographical Maps</a:t>
            </a:r>
          </a:p>
        </p:txBody>
      </p:sp>
      <p:pic>
        <p:nvPicPr>
          <p:cNvPr id="55299" name="Picture 4" descr="http://www.compassdude.com/i/topo-examp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5037"/>
            <a:ext cx="73152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1295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Shows elevation, closer lines depict steeper areas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491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8001000" cy="1295400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Volcano*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5" name="Picture 4" descr="http://www.ashlandschools.org/morgan_cottle/volc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258" y="2209800"/>
            <a:ext cx="614074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143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raised conic hill or mountain with an opening through which magma or ash erupts through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334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52599"/>
          </a:xfrm>
        </p:spPr>
        <p:txBody>
          <a:bodyPr/>
          <a:lstStyle/>
          <a:p>
            <a:r>
              <a:rPr lang="en-US" dirty="0" smtClean="0"/>
              <a:t>Define the term landform and provide three examples of what you think a landform is.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does Geography terminology help us to better define and understand the Earth?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5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one example of </a:t>
            </a:r>
            <a:r>
              <a:rPr lang="en-US" dirty="0" smtClean="0"/>
              <a:t>each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landform mentioned in the notes on a map for homework. Only a simple label is required.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Geography Terms and 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58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80010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Archipelago*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2438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collection of islands that are close together. </a:t>
            </a:r>
            <a:endParaRPr lang="en-US" sz="2400" b="1" dirty="0"/>
          </a:p>
        </p:txBody>
      </p:sp>
      <p:pic>
        <p:nvPicPr>
          <p:cNvPr id="34818" name="Picture 2" descr="http://www.ezilon.com/maps/images/usa/hawaii_sim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5977466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48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57912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</a:p>
        </p:txBody>
      </p:sp>
      <p:pic>
        <p:nvPicPr>
          <p:cNvPr id="3075" name="Picture 2" descr="http://www.united-states-map.org/world-atlas/images/world-atla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2884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52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collection of maps with specific qualities.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030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1295400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Bay and Inlet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2" descr="https://www.geology.ucdavis.edu/iype/july/lituyabayover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630620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2209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body of water connected to an ocean by </a:t>
            </a:r>
            <a:r>
              <a:rPr lang="en-US" sz="2400" b="1" dirty="0" smtClean="0"/>
              <a:t>a small waterway (inlet).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918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295400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Canal</a:t>
            </a:r>
          </a:p>
        </p:txBody>
      </p:sp>
      <p:pic>
        <p:nvPicPr>
          <p:cNvPr id="5123" name="Picture 2" descr="http://www.photoatlas.com/photo/panama_canal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596532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590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man made river or tributary.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745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Cardinal Directions</a:t>
            </a:r>
          </a:p>
        </p:txBody>
      </p:sp>
      <p:pic>
        <p:nvPicPr>
          <p:cNvPr id="7171" name="Picture 2" descr="http://www.clker.com/cliparts/7/d/b/0/1206581163640552416Anonymous_compass_rose_2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3434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3352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North</a:t>
            </a:r>
          </a:p>
          <a:p>
            <a:r>
              <a:rPr lang="en-US" sz="2400" b="1" dirty="0" smtClean="0"/>
              <a:t>East</a:t>
            </a:r>
          </a:p>
          <a:p>
            <a:r>
              <a:rPr lang="en-US" sz="2400" b="1" dirty="0" smtClean="0"/>
              <a:t>South</a:t>
            </a:r>
          </a:p>
          <a:p>
            <a:r>
              <a:rPr lang="en-US" sz="2400" b="1" dirty="0" smtClean="0"/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xmlns="" val="21385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</a:p>
        </p:txBody>
      </p:sp>
      <p:pic>
        <p:nvPicPr>
          <p:cNvPr id="13315" name="Picture 4" descr="http://casoilresource.lawr.ucdavis.edu/drupal/files/images/quick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52650"/>
            <a:ext cx="6273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28956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Height or depth of land </a:t>
            </a:r>
            <a:r>
              <a:rPr lang="en-US" sz="2400" b="1" dirty="0" smtClean="0"/>
              <a:t>from sea level.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Elevation Map: darker brown is higher from sea level, green is closer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032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858</TotalTime>
  <Words>269</Words>
  <Application>Microsoft Office PowerPoint</Application>
  <PresentationFormat>On-screen Show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 Geography Terminology</vt:lpstr>
      <vt:lpstr>Bellringer</vt:lpstr>
      <vt:lpstr>I. Geography Terms and Landforms</vt:lpstr>
      <vt:lpstr>Archipelago*</vt:lpstr>
      <vt:lpstr>Atlas</vt:lpstr>
      <vt:lpstr> Bay and Inlet</vt:lpstr>
      <vt:lpstr> Canal</vt:lpstr>
      <vt:lpstr>Cardinal Directions</vt:lpstr>
      <vt:lpstr>Elevation</vt:lpstr>
      <vt:lpstr>Equator and Prime Meridian</vt:lpstr>
      <vt:lpstr>Island*</vt:lpstr>
      <vt:lpstr> Isthmus*</vt:lpstr>
      <vt:lpstr> Peninsula*</vt:lpstr>
      <vt:lpstr> Plains*</vt:lpstr>
      <vt:lpstr>Plateaus*</vt:lpstr>
      <vt:lpstr> Strait*</vt:lpstr>
      <vt:lpstr>Timezones</vt:lpstr>
      <vt:lpstr>Topographical Maps</vt:lpstr>
      <vt:lpstr>Volcano*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79</cp:revision>
  <dcterms:created xsi:type="dcterms:W3CDTF">2013-03-18T17:01:34Z</dcterms:created>
  <dcterms:modified xsi:type="dcterms:W3CDTF">2015-07-30T19:33:45Z</dcterms:modified>
</cp:coreProperties>
</file>