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3" r:id="rId3"/>
    <p:sldId id="353" r:id="rId4"/>
    <p:sldId id="354" r:id="rId5"/>
    <p:sldId id="357" r:id="rId6"/>
    <p:sldId id="344" r:id="rId7"/>
    <p:sldId id="358" r:id="rId8"/>
    <p:sldId id="355" r:id="rId9"/>
    <p:sldId id="361" r:id="rId10"/>
    <p:sldId id="359" r:id="rId11"/>
    <p:sldId id="363" r:id="rId12"/>
    <p:sldId id="362" r:id="rId13"/>
    <p:sldId id="360" r:id="rId14"/>
    <p:sldId id="35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8C2F-5ADC-4192-9ED2-32B74F0DA818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5EE13-D4E6-429E-B796-92C4E8347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89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EE13-D4E6-429E-B796-92C4E83475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30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sAu-CNSh9F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Greek Thinkers and Contributions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1028" name="Picture 4" descr="http://factsanddetails.com/media/2/20120223-aristle%20%20plato%20socr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487" y="3375025"/>
            <a:ext cx="50006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Greek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96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Athenian Democracy</a:t>
            </a:r>
          </a:p>
          <a:p>
            <a:r>
              <a:rPr lang="en-US" dirty="0" smtClean="0"/>
              <a:t>Poetry, Drama, and Theater</a:t>
            </a:r>
          </a:p>
          <a:p>
            <a:pPr lvl="1"/>
            <a:r>
              <a:rPr lang="en-US" u="sng" dirty="0" smtClean="0"/>
              <a:t>Tragedies</a:t>
            </a:r>
            <a:r>
              <a:rPr lang="en-US" dirty="0" smtClean="0"/>
              <a:t>: plays that told of human suffering</a:t>
            </a:r>
          </a:p>
          <a:p>
            <a:pPr lvl="2"/>
            <a:r>
              <a:rPr lang="en-US" i="1" dirty="0" smtClean="0"/>
              <a:t>Antigone, The Oresteia, Oedipus</a:t>
            </a:r>
            <a:endParaRPr lang="en-US" dirty="0" smtClean="0"/>
          </a:p>
          <a:p>
            <a:pPr lvl="1"/>
            <a:r>
              <a:rPr lang="en-US" u="sng" dirty="0" smtClean="0"/>
              <a:t>Comedies</a:t>
            </a:r>
            <a:r>
              <a:rPr lang="en-US" dirty="0" smtClean="0"/>
              <a:t>: humorous, mocking plays</a:t>
            </a:r>
          </a:p>
          <a:p>
            <a:pPr lvl="2"/>
            <a:r>
              <a:rPr lang="en-US" i="1" dirty="0" err="1" smtClean="0"/>
              <a:t>Lysistrata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0574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Detailed accounts of history</a:t>
            </a:r>
          </a:p>
          <a:p>
            <a:pPr lvl="1"/>
            <a:r>
              <a:rPr lang="en-US" dirty="0" smtClean="0"/>
              <a:t>Homer (</a:t>
            </a:r>
            <a:r>
              <a:rPr lang="en-US" i="1" dirty="0" smtClean="0"/>
              <a:t>Iliad, Odyssey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Architecture: Corinthian, Doric Columns </a:t>
            </a:r>
          </a:p>
          <a:p>
            <a:r>
              <a:rPr lang="en-US" dirty="0" smtClean="0"/>
              <a:t>Cultural Diffusion</a:t>
            </a:r>
          </a:p>
          <a:p>
            <a:pPr lvl="1"/>
            <a:r>
              <a:rPr lang="en-US" dirty="0" smtClean="0"/>
              <a:t>Trade around the Mediterranean </a:t>
            </a:r>
          </a:p>
          <a:p>
            <a:r>
              <a:rPr lang="en-US" dirty="0" smtClean="0"/>
              <a:t>The Olympic Games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VI. End of Ancient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Athenian domination ended</a:t>
            </a:r>
          </a:p>
          <a:p>
            <a:r>
              <a:rPr lang="en-US" dirty="0" smtClean="0"/>
              <a:t>In fighting amongst city-states continued</a:t>
            </a:r>
          </a:p>
          <a:p>
            <a:r>
              <a:rPr lang="en-US" dirty="0" smtClean="0"/>
              <a:t>A new power arose in Macedonia that would overtake the peninsula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Essential </a:t>
            </a:r>
            <a:r>
              <a:rPr lang="en-US" dirty="0"/>
              <a:t>Question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Who were the Greek philosophers and what were their major thoughts/contributions?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0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08" y="152400"/>
            <a:ext cx="82296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28" y="1295400"/>
            <a:ext cx="8229600" cy="1752599"/>
          </a:xfrm>
        </p:spPr>
        <p:txBody>
          <a:bodyPr/>
          <a:lstStyle/>
          <a:p>
            <a:r>
              <a:rPr lang="en-US" dirty="0" smtClean="0"/>
              <a:t>Define: </a:t>
            </a:r>
            <a:r>
              <a:rPr lang="en-US" u="sng" dirty="0" smtClean="0"/>
              <a:t>philosophy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432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were the Greek philosophers and what were their major thoughts/contributions?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Sophists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Early Greek thinkers</a:t>
            </a:r>
          </a:p>
          <a:p>
            <a:pPr marL="914400" lvl="1" indent="-514350"/>
            <a:r>
              <a:rPr lang="en-US" u="sng" dirty="0" smtClean="0"/>
              <a:t>Logic</a:t>
            </a:r>
            <a:r>
              <a:rPr lang="en-US" dirty="0"/>
              <a:t> </a:t>
            </a:r>
            <a:r>
              <a:rPr lang="en-US" dirty="0" smtClean="0"/>
              <a:t>– rational thinking through reason/observation</a:t>
            </a:r>
          </a:p>
          <a:p>
            <a:pPr marL="914400" lvl="1" indent="-514350"/>
            <a:r>
              <a:rPr lang="en-US" dirty="0" smtClean="0"/>
              <a:t>Questioned accepted ideas</a:t>
            </a:r>
          </a:p>
          <a:p>
            <a:pPr marL="914400" lvl="1" indent="-514350"/>
            <a:r>
              <a:rPr lang="en-US" u="sng" dirty="0" smtClean="0"/>
              <a:t>Rhetoric</a:t>
            </a:r>
            <a:r>
              <a:rPr lang="en-US" dirty="0" smtClean="0"/>
              <a:t> – art of skillful speaking </a:t>
            </a:r>
            <a:endParaRPr lang="en-US" u="sng" dirty="0" smtClean="0"/>
          </a:p>
        </p:txBody>
      </p:sp>
      <p:pic>
        <p:nvPicPr>
          <p:cNvPr id="2050" name="Picture 2" descr="http://imgc.allpostersimages.com/images/P-473-488-90/17/1746/EFM3D00Z/posters/libanius-greek-sophist-philosopher-and-o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91464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jinnan.com/wp-content/uploads/2009/09/schoolofathens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343235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3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Socrates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153400" cy="262096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Stonemason who challenged Sophists</a:t>
            </a:r>
          </a:p>
          <a:p>
            <a:r>
              <a:rPr lang="en-US" sz="2800" dirty="0" smtClean="0"/>
              <a:t>Socratic Method – question the implications of answers </a:t>
            </a:r>
          </a:p>
          <a:p>
            <a:r>
              <a:rPr lang="en-US" sz="2800" dirty="0" smtClean="0"/>
              <a:t>Seen as a threat to Athens</a:t>
            </a:r>
          </a:p>
          <a:p>
            <a:r>
              <a:rPr lang="en-US" sz="2800" dirty="0" smtClean="0"/>
              <a:t>Put on trial for ‘corrupting the city’s youth’, found guilty and was put to death</a:t>
            </a:r>
          </a:p>
          <a:p>
            <a:endParaRPr lang="en-US" dirty="0"/>
          </a:p>
        </p:txBody>
      </p:sp>
      <p:pic>
        <p:nvPicPr>
          <p:cNvPr id="3074" name="Picture 2" descr="http://nzr.mvnu.edu/faculty/trearick/english/rearick/readings/authors/specific/socrates_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2099410" cy="219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c.edu/bc_org/avp/cas/his/CoreArt/art/resourcesb/dav_s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2522"/>
            <a:ext cx="4032432" cy="26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73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Socratic method? Why was it received so poorly in ancient Greece?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11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Plato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3048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Socrates’ student, distrust of democracy because of his death trial</a:t>
            </a:r>
          </a:p>
          <a:p>
            <a:r>
              <a:rPr lang="en-US" sz="2400" dirty="0" smtClean="0"/>
              <a:t>Emphasized </a:t>
            </a:r>
            <a:r>
              <a:rPr lang="en-US" sz="2400" dirty="0" smtClean="0"/>
              <a:t>the use of reason and rational thought. </a:t>
            </a:r>
            <a:r>
              <a:rPr lang="en-US" sz="2400" dirty="0" smtClean="0"/>
              <a:t> Established the Academy </a:t>
            </a:r>
            <a:endParaRPr lang="en-US" sz="2400" dirty="0" smtClean="0"/>
          </a:p>
          <a:p>
            <a:r>
              <a:rPr lang="en-US" sz="2400" i="1" dirty="0" smtClean="0"/>
              <a:t>The Republic</a:t>
            </a:r>
            <a:r>
              <a:rPr lang="en-US" sz="2400" dirty="0" smtClean="0"/>
              <a:t> – Plato describes his ideal state: heavy government, rigid classes, men better than </a:t>
            </a:r>
            <a:r>
              <a:rPr lang="en-US" sz="2400" dirty="0" smtClean="0"/>
              <a:t>women</a:t>
            </a:r>
            <a:endParaRPr lang="en-US" sz="2400" dirty="0" smtClean="0"/>
          </a:p>
        </p:txBody>
      </p:sp>
      <p:pic>
        <p:nvPicPr>
          <p:cNvPr id="4" name="Picture 2" descr="http://www.uh.edu/~cfreelan/courses/Pla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0574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ore.com/sites/default/files/play-toh-t-shi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1538700" cy="203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2"/>
              </a:rPr>
              <a:t>http://www.youtube.com/watch?v=sAu-CNSh9F0</a:t>
            </a:r>
            <a:endParaRPr lang="en-US" dirty="0"/>
          </a:p>
        </p:txBody>
      </p:sp>
      <p:pic>
        <p:nvPicPr>
          <p:cNvPr id="4098" name="Picture 2" descr="http://philosophy.csusb.edu/~tmoody/Platoca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30480"/>
            <a:ext cx="5385816" cy="48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17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IV. Aristotle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Plato’s student at the Academy</a:t>
            </a:r>
          </a:p>
          <a:p>
            <a:r>
              <a:rPr lang="en-US" dirty="0" smtClean="0"/>
              <a:t>Focused on governments</a:t>
            </a:r>
          </a:p>
          <a:p>
            <a:pPr lvl="1"/>
            <a:r>
              <a:rPr lang="en-US" dirty="0" smtClean="0"/>
              <a:t>Suspicious of democracy, said a strong and moral ruler was best</a:t>
            </a:r>
          </a:p>
          <a:p>
            <a:pPr lvl="1"/>
            <a:r>
              <a:rPr lang="en-US" dirty="0" smtClean="0"/>
              <a:t>‘Golden Mean’ – use reason to balance life’s extremes</a:t>
            </a:r>
          </a:p>
          <a:p>
            <a:pPr lvl="1"/>
            <a:r>
              <a:rPr lang="en-US" dirty="0" smtClean="0"/>
              <a:t>Left many writings, used throughout history</a:t>
            </a:r>
          </a:p>
          <a:p>
            <a:pPr lvl="2"/>
            <a:r>
              <a:rPr lang="en-US" dirty="0" smtClean="0"/>
              <a:t>The ‘</a:t>
            </a:r>
            <a:r>
              <a:rPr lang="en-US" dirty="0" err="1" smtClean="0"/>
              <a:t>Ons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6146" name="Picture 2" descr="http://mrsvesseymathematicians.wikispaces.com/file/view/aristotle_stone.jpg/122672537/aristotle_st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5718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80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1600200"/>
            <a:ext cx="9161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0" y="4343400"/>
            <a:ext cx="6858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296</Words>
  <Application>Microsoft Office PowerPoint</Application>
  <PresentationFormat>On-screen Show (4:3)</PresentationFormat>
  <Paragraphs>57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Greek Thinkers and Contributions </vt:lpstr>
      <vt:lpstr>Bellringer</vt:lpstr>
      <vt:lpstr>I. Sophists</vt:lpstr>
      <vt:lpstr>II. Socrates</vt:lpstr>
      <vt:lpstr>Quickwrite</vt:lpstr>
      <vt:lpstr>III. Plato</vt:lpstr>
      <vt:lpstr>Slide 7</vt:lpstr>
      <vt:lpstr>IV. Aristotle</vt:lpstr>
      <vt:lpstr>Slide 9</vt:lpstr>
      <vt:lpstr>V. Greek Contributions</vt:lpstr>
      <vt:lpstr>Slide 11</vt:lpstr>
      <vt:lpstr>Slide 12</vt:lpstr>
      <vt:lpstr>VI. End of Ancient Greece</vt:lpstr>
      <vt:lpstr> Essential Question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153</cp:revision>
  <dcterms:created xsi:type="dcterms:W3CDTF">2013-03-18T17:01:34Z</dcterms:created>
  <dcterms:modified xsi:type="dcterms:W3CDTF">2015-07-31T19:40:01Z</dcterms:modified>
</cp:coreProperties>
</file>