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3" r:id="rId3"/>
    <p:sldId id="339" r:id="rId4"/>
    <p:sldId id="348" r:id="rId5"/>
    <p:sldId id="347" r:id="rId6"/>
    <p:sldId id="352" r:id="rId7"/>
    <p:sldId id="349" r:id="rId8"/>
    <p:sldId id="350" r:id="rId9"/>
    <p:sldId id="35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3A0F-D07F-4DA5-A92F-BA63F38B0103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0A83-24FA-478E-8389-A80DDEF47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574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9878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kF5yyJmnA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9144000" cy="1470025"/>
          </a:xfrm>
        </p:spPr>
        <p:txBody>
          <a:bodyPr/>
          <a:lstStyle/>
          <a:p>
            <a:r>
              <a:rPr lang="en-US" dirty="0" smtClean="0"/>
              <a:t>Greek Wars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008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  <p:pic>
        <p:nvPicPr>
          <p:cNvPr id="8194" name="Picture 2" descr="http://karenswhimsy.com/public-domain-images/ancient-greek-warfare/images/ancient-greek-warfare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124200"/>
            <a:ext cx="5238750" cy="3133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1752599"/>
          </a:xfrm>
        </p:spPr>
        <p:txBody>
          <a:bodyPr/>
          <a:lstStyle/>
          <a:p>
            <a:r>
              <a:rPr lang="en-US" dirty="0" smtClean="0"/>
              <a:t>Define: Civil War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752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4958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28956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 smtClean="0"/>
              <a:t>What were the causes and outcomes of the Persian and Peloponnesian Wars?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I. The Persian Wars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31938"/>
            <a:ext cx="8458200" cy="23542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Persia invaded Greek city-states</a:t>
            </a:r>
          </a:p>
          <a:p>
            <a:r>
              <a:rPr lang="en-US" dirty="0" smtClean="0"/>
              <a:t>The city-states formed an </a:t>
            </a:r>
            <a:r>
              <a:rPr lang="en-US" u="sng" dirty="0" smtClean="0"/>
              <a:t>alliance </a:t>
            </a:r>
            <a:endParaRPr lang="en-US" dirty="0" smtClean="0"/>
          </a:p>
          <a:p>
            <a:pPr lvl="1"/>
            <a:r>
              <a:rPr lang="en-US" dirty="0" smtClean="0"/>
              <a:t>Agreement to cooperate in a war and provide aid</a:t>
            </a:r>
          </a:p>
          <a:p>
            <a:r>
              <a:rPr lang="en-US" dirty="0" smtClean="0"/>
              <a:t>Victory at Marathon</a:t>
            </a:r>
          </a:p>
          <a:p>
            <a:pPr lvl="1"/>
            <a:r>
              <a:rPr lang="en-US" dirty="0" err="1" smtClean="0"/>
              <a:t>Pheidippides</a:t>
            </a:r>
            <a:r>
              <a:rPr lang="en-US" dirty="0" smtClean="0"/>
              <a:t> ran 26.2 miles to Athens</a:t>
            </a:r>
          </a:p>
          <a:p>
            <a:pPr lvl="1"/>
            <a:r>
              <a:rPr lang="en-US" dirty="0" smtClean="0"/>
              <a:t>“Rejoice, we conquer” </a:t>
            </a:r>
          </a:p>
          <a:p>
            <a:endParaRPr lang="en-US" dirty="0" smtClean="0"/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2" name="Picture 2" descr="http://groveland.spps.org/uploads/persian_wars_11-20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950262"/>
            <a:ext cx="3733799" cy="29077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229600" cy="34290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Battle of Thermopylae </a:t>
            </a:r>
          </a:p>
          <a:p>
            <a:pPr lvl="1"/>
            <a:r>
              <a:rPr lang="en-US" sz="2600" dirty="0" smtClean="0"/>
              <a:t>Stand of the 300 Spartans</a:t>
            </a:r>
          </a:p>
          <a:p>
            <a:pPr lvl="1"/>
            <a:r>
              <a:rPr lang="en-US" sz="2600" dirty="0" smtClean="0"/>
              <a:t>Spartan King </a:t>
            </a:r>
            <a:r>
              <a:rPr lang="en-US" sz="2600" dirty="0" err="1" smtClean="0"/>
              <a:t>Leonidas</a:t>
            </a:r>
            <a:r>
              <a:rPr lang="en-US" sz="2600" dirty="0" smtClean="0"/>
              <a:t> led the defense </a:t>
            </a:r>
          </a:p>
          <a:p>
            <a:pPr lvl="1"/>
            <a:r>
              <a:rPr lang="en-US" sz="2600" dirty="0" smtClean="0"/>
              <a:t>Themistocles</a:t>
            </a:r>
            <a:r>
              <a:rPr lang="en-US" sz="2600" dirty="0" smtClean="0"/>
              <a:t>: Athenian leader and military commander: built up the Athenian navy</a:t>
            </a:r>
          </a:p>
          <a:p>
            <a:r>
              <a:rPr lang="en-US" sz="2600" dirty="0" smtClean="0"/>
              <a:t>Turning Point</a:t>
            </a:r>
          </a:p>
          <a:p>
            <a:pPr lvl="1"/>
            <a:r>
              <a:rPr lang="en-US" sz="2600" dirty="0" smtClean="0"/>
              <a:t>Persians were pushed out of Greece</a:t>
            </a:r>
          </a:p>
          <a:p>
            <a:endParaRPr lang="en-US" sz="2600" dirty="0"/>
          </a:p>
        </p:txBody>
      </p:sp>
      <p:pic>
        <p:nvPicPr>
          <p:cNvPr id="4098" name="Picture 2" descr="http://www.stephenhicks.org/wp-content/uploads/2009/09/trire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924299"/>
            <a:ext cx="3810000" cy="2933701"/>
          </a:xfrm>
          <a:prstGeom prst="rect">
            <a:avLst/>
          </a:prstGeom>
          <a:noFill/>
        </p:spPr>
      </p:pic>
      <p:pic>
        <p:nvPicPr>
          <p:cNvPr id="4100" name="Picture 4" descr="http://jonathancg.net/wp-content/uploads/battle_of_salami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464679"/>
            <a:ext cx="4267200" cy="23933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II. Alliances Emerge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3200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Athens emerged as the dominant city-state</a:t>
            </a:r>
          </a:p>
          <a:p>
            <a:r>
              <a:rPr lang="en-US" dirty="0" smtClean="0"/>
              <a:t>Formed the </a:t>
            </a:r>
            <a:r>
              <a:rPr lang="en-US" dirty="0" err="1" smtClean="0"/>
              <a:t>Delian</a:t>
            </a:r>
            <a:r>
              <a:rPr lang="en-US" dirty="0" smtClean="0"/>
              <a:t> League</a:t>
            </a:r>
          </a:p>
          <a:p>
            <a:pPr lvl="1"/>
            <a:r>
              <a:rPr lang="en-US" dirty="0" smtClean="0"/>
              <a:t>Prevent Persian invasions</a:t>
            </a:r>
          </a:p>
          <a:p>
            <a:pPr lvl="1"/>
            <a:r>
              <a:rPr lang="en-US" dirty="0" smtClean="0"/>
              <a:t>Benefit its own city</a:t>
            </a:r>
          </a:p>
          <a:p>
            <a:pPr lvl="1"/>
            <a:r>
              <a:rPr lang="en-US" dirty="0" smtClean="0"/>
              <a:t>Forced membership</a:t>
            </a:r>
          </a:p>
          <a:p>
            <a:r>
              <a:rPr lang="en-US" dirty="0" smtClean="0"/>
              <a:t>Sparta formed the Peloponnesian League</a:t>
            </a:r>
          </a:p>
          <a:p>
            <a:pPr lvl="1"/>
            <a:r>
              <a:rPr lang="en-US" dirty="0" smtClean="0"/>
              <a:t>To counter Athens</a:t>
            </a:r>
          </a:p>
          <a:p>
            <a:pPr lvl="1"/>
            <a:r>
              <a:rPr lang="en-US" dirty="0" smtClean="0"/>
              <a:t>Supported oligarchy, not Athenian Democracy</a:t>
            </a:r>
          </a:p>
          <a:p>
            <a:pPr>
              <a:buNone/>
            </a:pPr>
            <a:endParaRPr lang="en-US" u="sng" dirty="0"/>
          </a:p>
        </p:txBody>
      </p:sp>
    </p:spTree>
    <p:extLst>
      <p:ext uri="{BB962C8B-B14F-4D97-AF65-F5344CB8AC3E}">
        <p14:creationId xmlns="" xmlns:p14="http://schemas.microsoft.com/office/powerpoint/2010/main" val="68726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apwhod2011.pbworks.com/f/1306118851/delian_leag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143000"/>
            <a:ext cx="4343400" cy="50424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III. The Peloponnesian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7315200" cy="3200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Dragged on for 27 years</a:t>
            </a:r>
          </a:p>
          <a:p>
            <a:r>
              <a:rPr lang="en-US" dirty="0" smtClean="0"/>
              <a:t>Athens</a:t>
            </a:r>
          </a:p>
          <a:p>
            <a:pPr lvl="1"/>
            <a:r>
              <a:rPr lang="en-US" dirty="0" smtClean="0"/>
              <a:t>Geographic disadvantage</a:t>
            </a:r>
          </a:p>
          <a:p>
            <a:pPr lvl="1"/>
            <a:r>
              <a:rPr lang="en-US" dirty="0" smtClean="0"/>
              <a:t>Sparta attacked the city</a:t>
            </a:r>
          </a:p>
          <a:p>
            <a:pPr lvl="1"/>
            <a:r>
              <a:rPr lang="en-US" dirty="0" smtClean="0"/>
              <a:t>Plague, disease, death</a:t>
            </a:r>
          </a:p>
          <a:p>
            <a:r>
              <a:rPr lang="en-US" dirty="0" smtClean="0"/>
              <a:t>Sparta allied with Persia</a:t>
            </a:r>
          </a:p>
          <a:p>
            <a:pPr lvl="1"/>
            <a:r>
              <a:rPr lang="en-US" dirty="0" smtClean="0"/>
              <a:t>Sacked the city </a:t>
            </a:r>
          </a:p>
          <a:p>
            <a:pPr lvl="1"/>
            <a:r>
              <a:rPr lang="en-US" dirty="0" smtClean="0"/>
              <a:t>Did not destroy it all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0" name="Picture 2" descr="http://upload.wikimedia.org/wikipedia/commons/thumb/a/a9/Peloponnesian_war_alliances_431_BC.png/300px-Peloponnesian_war_alliances_431_B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5330" y="2194560"/>
            <a:ext cx="3008670" cy="4663440"/>
          </a:xfrm>
          <a:prstGeom prst="rect">
            <a:avLst/>
          </a:prstGeom>
          <a:noFill/>
        </p:spPr>
      </p:pic>
      <p:pic>
        <p:nvPicPr>
          <p:cNvPr id="2052" name="Picture 4" descr="http://www.mrdowling.com/images/701peloponnesia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411979"/>
            <a:ext cx="2286000" cy="2446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IV. End of Ancient Greece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Athenian domination ended</a:t>
            </a:r>
          </a:p>
          <a:p>
            <a:r>
              <a:rPr lang="en-US" dirty="0" smtClean="0"/>
              <a:t>In fighting amongst city-states continued</a:t>
            </a:r>
          </a:p>
          <a:p>
            <a:r>
              <a:rPr lang="en-US" dirty="0" smtClean="0"/>
              <a:t>A new power arose in Macedonia that would overtake the peninsula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/>
              <a:t>What were the causes and outcomes of the Persian and Peloponnesian Wars?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24000" y="2971800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http://www.youtube.com/watch?v=ykF5yyJmnAo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3657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2175</TotalTime>
  <Words>218</Words>
  <Application>Microsoft Office PowerPoint</Application>
  <PresentationFormat>On-screen Show (4:3)</PresentationFormat>
  <Paragraphs>48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Greek Wars</vt:lpstr>
      <vt:lpstr>Bellringer</vt:lpstr>
      <vt:lpstr>I. The Persian Wars</vt:lpstr>
      <vt:lpstr>Slide 4</vt:lpstr>
      <vt:lpstr>II. Alliances Emerge</vt:lpstr>
      <vt:lpstr>Slide 6</vt:lpstr>
      <vt:lpstr>III. The Peloponnesian War</vt:lpstr>
      <vt:lpstr>IV. End of Ancient Greece</vt:lpstr>
      <vt:lpstr>Essential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Roosevelt and His “New Deal” for Americans</dc:title>
  <dc:creator>Adam</dc:creator>
  <cp:lastModifiedBy>Adam</cp:lastModifiedBy>
  <cp:revision>193</cp:revision>
  <dcterms:created xsi:type="dcterms:W3CDTF">2013-03-18T17:01:34Z</dcterms:created>
  <dcterms:modified xsi:type="dcterms:W3CDTF">2015-07-31T20:05:33Z</dcterms:modified>
</cp:coreProperties>
</file>