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3" r:id="rId2"/>
    <p:sldId id="352" r:id="rId3"/>
    <p:sldId id="256" r:id="rId4"/>
    <p:sldId id="293" r:id="rId5"/>
    <p:sldId id="339" r:id="rId6"/>
    <p:sldId id="340" r:id="rId7"/>
    <p:sldId id="341" r:id="rId8"/>
    <p:sldId id="347" r:id="rId9"/>
    <p:sldId id="345" r:id="rId10"/>
    <p:sldId id="348" r:id="rId11"/>
    <p:sldId id="349" r:id="rId12"/>
    <p:sldId id="350" r:id="rId13"/>
    <p:sldId id="351" r:id="rId14"/>
    <p:sldId id="3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68EB6-4B24-434F-869B-EF8CF0545A4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AA7BE-FC78-4E74-A4BC-F08698CA5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8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III</a:t>
            </a:r>
            <a:br>
              <a:rPr lang="en-US" dirty="0" smtClean="0"/>
            </a:br>
            <a:r>
              <a:rPr lang="en-US" dirty="0" smtClean="0"/>
              <a:t>The Classical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iley Face 4"/>
          <p:cNvSpPr/>
          <p:nvPr/>
        </p:nvSpPr>
        <p:spPr>
          <a:xfrm>
            <a:off x="0" y="2438400"/>
            <a:ext cx="762000" cy="609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web000.greece.k12.ny.us/SocialStudiesResources/Social_Studies_Resources/GHG_Documents/GuptaEmpire-08.05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52400" y="4876800"/>
            <a:ext cx="4572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web000.greece.k12.ny.us/SocialStudiesResources/Social_Studies_Resources/GHG_Documents/IndiansandArabs-01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765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685800" y="4648200"/>
            <a:ext cx="4572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ttp://web000.greece.k12.ny.us/SocialStudiesResources/Social_Studies_Resources/GHG_Documents/IndiaGoldenAge-08.02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28600" y="4572000"/>
            <a:ext cx="4572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What did the Gupta Empire contribute to modern society?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Civilizations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next period in history is classified as the </a:t>
            </a:r>
            <a:r>
              <a:rPr lang="en-US" i="1" dirty="0" smtClean="0"/>
              <a:t>Age of Classical Civilizations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This time period featured golden ages in both the Western and Eastern Worlds</a:t>
            </a:r>
          </a:p>
          <a:p>
            <a:pPr lvl="2"/>
            <a:r>
              <a:rPr lang="en-US" dirty="0" smtClean="0"/>
              <a:t>East: </a:t>
            </a:r>
            <a:r>
              <a:rPr lang="en-US" u="sng" dirty="0" smtClean="0"/>
              <a:t>Gupta Empire </a:t>
            </a:r>
            <a:r>
              <a:rPr lang="en-US" dirty="0" smtClean="0"/>
              <a:t>in India, </a:t>
            </a:r>
            <a:r>
              <a:rPr lang="en-US" u="sng" dirty="0" smtClean="0"/>
              <a:t>Qin and Han Dynasties </a:t>
            </a:r>
            <a:r>
              <a:rPr lang="en-US" dirty="0" smtClean="0"/>
              <a:t>in China</a:t>
            </a:r>
          </a:p>
          <a:p>
            <a:pPr lvl="2"/>
            <a:r>
              <a:rPr lang="en-US" dirty="0" smtClean="0"/>
              <a:t>West: </a:t>
            </a:r>
            <a:r>
              <a:rPr lang="en-US" u="sng" dirty="0" smtClean="0"/>
              <a:t>Greek </a:t>
            </a:r>
            <a:r>
              <a:rPr lang="en-US" dirty="0" smtClean="0"/>
              <a:t>and</a:t>
            </a:r>
            <a:r>
              <a:rPr lang="en-US" u="sng" dirty="0" smtClean="0"/>
              <a:t> Roman </a:t>
            </a:r>
            <a:r>
              <a:rPr lang="en-US" dirty="0" smtClean="0"/>
              <a:t>Civilizations in Europe</a:t>
            </a:r>
          </a:p>
          <a:p>
            <a:pPr lvl="1"/>
            <a:r>
              <a:rPr lang="en-US" dirty="0" smtClean="0"/>
              <a:t>It is important to understand that these Empires were not only in existence at the same time, but very much in contact as well. </a:t>
            </a:r>
          </a:p>
          <a:p>
            <a:pPr lvl="1"/>
            <a:r>
              <a:rPr lang="en-US" dirty="0" smtClean="0"/>
              <a:t>Other world cultures at this time: Persia (Middle East), Carthage (North Africa), Mesoamerica (Latin America), Ghana (West Africa).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The Indian Empires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is a contribution? How can an ancient civilization contribute to us today?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did the Gupta Empire contribute to modern society</a:t>
            </a:r>
            <a:r>
              <a:rPr lang="en-US" dirty="0"/>
              <a:t>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Rise of </a:t>
            </a:r>
            <a:r>
              <a:rPr lang="en-US" dirty="0" err="1" smtClean="0"/>
              <a:t>Maurya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1938"/>
            <a:ext cx="4724400" cy="5326062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800" dirty="0" smtClean="0"/>
              <a:t>Emerged after the Indus River Cities collapsed/Aryans</a:t>
            </a:r>
          </a:p>
          <a:p>
            <a:pPr marL="514350" indent="-514350"/>
            <a:r>
              <a:rPr lang="en-US" sz="2800" dirty="0" smtClean="0"/>
              <a:t>Chandragupta and Asoka were powerful rulers who united people through religion (Buddhism)</a:t>
            </a:r>
          </a:p>
          <a:p>
            <a:pPr marL="514350" indent="-514350"/>
            <a:r>
              <a:rPr lang="en-US" sz="2800" dirty="0" smtClean="0"/>
              <a:t>Influenced </a:t>
            </a:r>
            <a:r>
              <a:rPr lang="en-US" sz="2800" dirty="0" smtClean="0"/>
              <a:t>by Alexander of Macedon</a:t>
            </a:r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mapshop.com/media/classroom/hist/maurya-and-gupta-empires-EM.W26.GUP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9512" y="1828800"/>
            <a:ext cx="3904488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Asoka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Sent </a:t>
            </a:r>
            <a:r>
              <a:rPr lang="en-US" sz="2800" b="1" i="1" u="sng" dirty="0" smtClean="0"/>
              <a:t>missionaries</a:t>
            </a:r>
            <a:r>
              <a:rPr lang="en-US" sz="2800" b="1" i="1" dirty="0" smtClean="0"/>
              <a:t>, or religious travelers, to spread the word of religion (Buddhism) and peace across India. </a:t>
            </a:r>
          </a:p>
          <a:p>
            <a:r>
              <a:rPr lang="en-US" sz="2800" dirty="0" smtClean="0"/>
              <a:t>Stone pillars with laws displayed were erected across India, and a brief Golden Age ensued. </a:t>
            </a:r>
          </a:p>
          <a:p>
            <a:r>
              <a:rPr lang="en-US" sz="2800" dirty="0" smtClean="0"/>
              <a:t>After Asoka’s death, the </a:t>
            </a:r>
            <a:r>
              <a:rPr lang="en-US" sz="2800" dirty="0" err="1" smtClean="0"/>
              <a:t>Mauryan</a:t>
            </a:r>
            <a:r>
              <a:rPr lang="en-US" sz="2800" dirty="0" smtClean="0"/>
              <a:t> Empire collapsed from within.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III. The Gupta Empire Rises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" y="1600200"/>
            <a:ext cx="5109139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Coming from the Deccan Plateau, the Gupta Empire ruled much of India during the early years </a:t>
            </a:r>
            <a:r>
              <a:rPr lang="en-US" dirty="0" err="1" smtClean="0"/>
              <a:t>B.C.E.</a:t>
            </a:r>
            <a:endParaRPr lang="en-US" dirty="0" smtClean="0"/>
          </a:p>
          <a:p>
            <a:r>
              <a:rPr lang="en-US" dirty="0" smtClean="0"/>
              <a:t>Women had a higher social status. </a:t>
            </a:r>
          </a:p>
          <a:p>
            <a:r>
              <a:rPr lang="en-US" dirty="0" smtClean="0"/>
              <a:t>Trade and the seasonal monsoons were important to the development of the Gupta.  </a:t>
            </a:r>
          </a:p>
          <a:p>
            <a:r>
              <a:rPr lang="en-US" dirty="0" smtClean="0"/>
              <a:t>Declined due to repeated invasions</a:t>
            </a:r>
          </a:p>
          <a:p>
            <a:endParaRPr lang="en-US" sz="2400" dirty="0"/>
          </a:p>
        </p:txBody>
      </p:sp>
      <p:pic>
        <p:nvPicPr>
          <p:cNvPr id="6" name="Picture 4" descr="http://www.classzone.com/cz/books/ms_wh_survey/resources/images/chapter_maps/wh05_guptaemp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81059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timemaps.com/store/timemaps/2012/4/newsouthasia_ad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48709"/>
            <a:ext cx="2476500" cy="2709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0185135"/>
              </p:ext>
            </p:extLst>
          </p:nvPr>
        </p:nvGraphicFramePr>
        <p:xfrm>
          <a:off x="457200" y="762000"/>
          <a:ext cx="83058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8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</a:tr>
              <a:tr h="343183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IV. Gupta Contributions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IV. Gupta Contributions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0185135"/>
              </p:ext>
            </p:extLst>
          </p:nvPr>
        </p:nvGraphicFramePr>
        <p:xfrm>
          <a:off x="457200" y="762000"/>
          <a:ext cx="83058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81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Literature</a:t>
                      </a:r>
                      <a:endParaRPr lang="en-US" dirty="0"/>
                    </a:p>
                  </a:txBody>
                  <a:tcPr/>
                </a:tc>
              </a:tr>
              <a:tr h="343183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Centers were established by priests.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Created “Arabic” numeric system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i="1" u="sng" dirty="0" smtClean="0"/>
                        <a:t>Created our</a:t>
                      </a:r>
                      <a:r>
                        <a:rPr lang="en-US" b="1" i="1" u="sng" baseline="0" dirty="0" smtClean="0"/>
                        <a:t> modern decimal system and zero!</a:t>
                      </a:r>
                      <a:endParaRPr lang="en-US" b="1" i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Large stone religious temples.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u="sng" baseline="0" dirty="0" smtClean="0"/>
                        <a:t>Stupas</a:t>
                      </a:r>
                      <a:r>
                        <a:rPr lang="en-US" baseline="0" dirty="0" smtClean="0"/>
                        <a:t>: large dome shaped shrines.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Carvings</a:t>
                      </a:r>
                      <a:r>
                        <a:rPr lang="en-US" baseline="0" dirty="0" smtClean="0"/>
                        <a:t> adorned stupas and religious centers.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Painting</a:t>
                      </a:r>
                      <a:r>
                        <a:rPr lang="en-US" baseline="0" dirty="0" smtClean="0"/>
                        <a:t> were found in caves of indigenous Indians.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These wall paintings are called </a:t>
                      </a:r>
                      <a:r>
                        <a:rPr lang="en-US" u="sng" baseline="0" dirty="0" smtClean="0"/>
                        <a:t>murals</a:t>
                      </a:r>
                      <a:r>
                        <a:rPr lang="en-US" u="none" baseline="0" dirty="0" smtClean="0"/>
                        <a:t>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Sanskrit language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Folk tales were written and carried west.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i="1" dirty="0" err="1" smtClean="0"/>
                        <a:t>Shakuntala</a:t>
                      </a:r>
                      <a:endParaRPr lang="en-US" i="1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4to40.com/images/indian_travel_places/sanchi/sanchi_stu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2907630" cy="2209800"/>
          </a:xfrm>
          <a:prstGeom prst="rect">
            <a:avLst/>
          </a:prstGeom>
          <a:noFill/>
        </p:spPr>
      </p:pic>
      <p:pic>
        <p:nvPicPr>
          <p:cNvPr id="2052" name="Picture 4" descr="http://www.hindujagruti.org/news/out/images/1289740249_p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96480"/>
            <a:ext cx="2667000" cy="2061520"/>
          </a:xfrm>
          <a:prstGeom prst="rect">
            <a:avLst/>
          </a:prstGeom>
          <a:noFill/>
        </p:spPr>
      </p:pic>
      <p:pic>
        <p:nvPicPr>
          <p:cNvPr id="2054" name="Picture 6" descr="http://indiansaga.com/history/images/gup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333874"/>
            <a:ext cx="2857500" cy="2524126"/>
          </a:xfrm>
          <a:prstGeom prst="rect">
            <a:avLst/>
          </a:prstGeom>
          <a:noFill/>
        </p:spPr>
      </p:pic>
      <p:sp>
        <p:nvSpPr>
          <p:cNvPr id="7" name="5-Point Star 6"/>
          <p:cNvSpPr/>
          <p:nvPr/>
        </p:nvSpPr>
        <p:spPr>
          <a:xfrm>
            <a:off x="381000" y="26670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057400" y="28194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05000" y="38862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33400" y="38100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2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375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III The Classical Civilizations</vt:lpstr>
      <vt:lpstr>Classical Civilizations</vt:lpstr>
      <vt:lpstr>The Indian Empires</vt:lpstr>
      <vt:lpstr>Bellringer</vt:lpstr>
      <vt:lpstr>I. Rise of Maurya Empire</vt:lpstr>
      <vt:lpstr>II. Asoka the Great</vt:lpstr>
      <vt:lpstr>III. The Gupta Empire Rises</vt:lpstr>
      <vt:lpstr>Slide 8</vt:lpstr>
      <vt:lpstr>IV. Gupta Contributions</vt:lpstr>
      <vt:lpstr>Slide 10</vt:lpstr>
      <vt:lpstr>Slide 11</vt:lpstr>
      <vt:lpstr>Slide 12</vt:lpstr>
      <vt:lpstr>Slide 13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152</cp:revision>
  <dcterms:created xsi:type="dcterms:W3CDTF">2013-03-18T17:01:34Z</dcterms:created>
  <dcterms:modified xsi:type="dcterms:W3CDTF">2015-07-31T21:00:30Z</dcterms:modified>
</cp:coreProperties>
</file>