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339" r:id="rId4"/>
    <p:sldId id="348" r:id="rId5"/>
    <p:sldId id="349" r:id="rId6"/>
    <p:sldId id="347" r:id="rId7"/>
    <p:sldId id="351" r:id="rId8"/>
    <p:sldId id="353" r:id="rId9"/>
    <p:sldId id="354" r:id="rId10"/>
    <p:sldId id="355" r:id="rId11"/>
    <p:sldId id="361" r:id="rId12"/>
    <p:sldId id="362" r:id="rId13"/>
    <p:sldId id="360" r:id="rId14"/>
    <p:sldId id="363" r:id="rId15"/>
    <p:sldId id="364" r:id="rId16"/>
    <p:sldId id="356" r:id="rId17"/>
    <p:sldId id="357" r:id="rId18"/>
    <p:sldId id="358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Nn5uqE3C9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life is full of suffering, pain, </a:t>
            </a:r>
            <a:r>
              <a:rPr lang="en-US" dirty="0" smtClean="0"/>
              <a:t>sorrow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life is full of suffering, pain, sorrow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Suffering is caused by worldly desires (riches, desires, long life, love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life is full of suffering, pain, sorrow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Suffering is caused by worldly desires (riches, desires, long life, love)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only cure for suffering is to overcome </a:t>
            </a:r>
            <a:r>
              <a:rPr lang="en-US" dirty="0" smtClean="0"/>
              <a:t>desire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life is full of suffering, pain, sorrow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Suffering is caused by worldly desires (riches, desires, long life, love)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only cure for suffering is to overcome desire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only way to overcome desire is to follow the </a:t>
            </a:r>
            <a:r>
              <a:rPr lang="en-US" u="sng" dirty="0" smtClean="0"/>
              <a:t>Eightfold </a:t>
            </a:r>
            <a:r>
              <a:rPr lang="en-US" u="sng" dirty="0" smtClean="0"/>
              <a:t>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Noble Truths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life is full of suffering, pain, sorrow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Suffering is caused by worldly desires (riches, desires, long life, love)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only cure for suffering is to overcome desire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only way to overcome desire is to follow the </a:t>
            </a:r>
            <a:r>
              <a:rPr lang="en-US" u="sng" dirty="0" smtClean="0"/>
              <a:t>Eightfold </a:t>
            </a:r>
            <a:r>
              <a:rPr lang="en-US" u="sng" dirty="0" smtClean="0"/>
              <a:t>Path</a:t>
            </a:r>
          </a:p>
          <a:p>
            <a:pPr marL="571500" indent="-514350"/>
            <a:r>
              <a:rPr lang="en-US" u="sng" dirty="0" smtClean="0"/>
              <a:t>Nirvana</a:t>
            </a:r>
            <a:r>
              <a:rPr lang="en-US" dirty="0" smtClean="0"/>
              <a:t>: Final goal of the Eightfold Path</a:t>
            </a:r>
          </a:p>
          <a:p>
            <a:pPr marL="971550" lvl="1" indent="-514350"/>
            <a:r>
              <a:rPr lang="en-US" dirty="0" smtClean="0"/>
              <a:t>Union with the universe and freedom from the cycle of rebirth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19800" cy="5334000"/>
          </a:xfrm>
        </p:spPr>
        <p:txBody>
          <a:bodyPr>
            <a:normAutofit/>
          </a:bodyPr>
          <a:lstStyle/>
          <a:p>
            <a:endParaRPr lang="en-US" u="sng" dirty="0" smtClean="0"/>
          </a:p>
        </p:txBody>
      </p:sp>
      <p:sp>
        <p:nvSpPr>
          <p:cNvPr id="3074" name="AutoShape 2" descr="data:image/jpeg;base64,/9j/4AAQSkZJRgABAQAAAQABAAD/2wCEAAkGBxQTEhUUEhQWFRUWGBcaFxgYGBgYGBcaGh4cFxYYGxgYHCggGxolHBgVITEiJSkrLi4uFyAzODMsNygtLisBCgoKDg0OGhAQGiwkHCQsLCwsLCwsLCwsLCwsLCwsLCwsLCwsLCwsLCwsLCwsLCwsLCwsLCwsLCwsLCw3LCssK//AABEIANoA5wMBIgACEQEDEQH/xAAcAAABBAMBAAAAAAAAAAAAAAAABAUGBwECAwj/xABJEAABAwICBgUIBwYEBQUAAAABAAIRAyExQQQFElFhcQYiMoGRBxNCUqGx0fAUIzNTYpLBQ3KCsuHxJGNzohUWJaPCg6Szw9P/xAAZAQEAAwEBAAAAAAAAAAAAAAAAAQIDBAX/xAAiEQEBAAICAQUBAQEAAAAAAAAAAQIRAyExEhMyQVEiBBT/2gAMAwEAAhEDEQA/ALxQhCAQhItb6WaVJzwJIwG8mwUW6CsvAxKi3lA1y/R9FL6Lg18gAwDvJsbYD2puqmvUEvqEA3AAFuHESo/r2htgMq/WASAcxIJzM32b33Lny5+uo0xxm+1m6i0l1XR6VR8bTqbHOjCS0E+9L1V3RfpqNHDKNb7IQ1ry4ksAw25vHuAuSrPpvBAIuCtsM5lNxXLGytkIQrqhCEIBCEIBCEIBCEIBCEIBCEIBCEIMOdGKGuBwSHXmmClQqPmC1jiN5IBIA4yon5OukI+jbGl1gKwe+POOAeWky035x3KtykulpjbNp2hYa6VlWVCEIQCEIQCZukl2tbvPuTymLXhmo0bgSqcnxqYQ1BAERuv+ijmu6d7mAMoIuQRPtUjr4CZ7io9rw7lyZr4oHpw6psYIBE52Vv8Ak11ma+gUicWTTP8A6Z2Ae8AHvVU6zGzTk5AgTvgp28nvTunQp09DbSeXzUc58tDZJc+2eEDBW4b6b20zm8V0oUe0bXrnidkjnHwXY62dk3+q6fcx/WGj2hMbtcuGLfaEUteA5O8AnuY/pqnxCZKmu2jEu/Kg68bmSOYT3MP01T2hMo14z1vZ/RaDX7Mdo+Ce5h+mqfUJkOu23gkxw5/BI39KmDJ+WQT3MP01UnQo1/zNuY/2Lk/pWRMUyd0kD9EvJhPs1UqQokOmUdqkRyKU0umNE4hzeY+EqJy4X7PTUkTdrjWQosJiTIAHE4CUl/5p0b71vj/RMOvtaU67WilUa8h8mMoGfipyzkxtlJCHWlV2kvBfGy0QG3id5GaZNN0NkGWN/KE/hvzuyTPVEk7gV5+X9Xdb43Xgn6M9Na1DSqWj1XbdCoRTBIE0zhTgjFsgAg7xERe4WGQCvOWu27OkUXbq1P2PBXougeqOS7eG7xZ8knl0QhC2ZhCEIBMOsHTWPABPyjVap9a48SsuW6iY46eYFv7blHtcXbJUj06I7lFdYVgCAczHzguXkykq+ERPpK8NFMHtGSGnCezPddNHk6obesb5B/wTr0lqQ4AbgO6Sf1KS+SaltaVUf6tN5vcS47u5MW3jFZ+j6TsiBsiMoHd6fEJV595IJjsnIZCTw355LDNIdgCABjDRyODjGC1qaTUxl3HHDhFHPdiFvHONI0ggRtCTNzAi+4kE2XLRq8H0XbiOV7SbLZ+lVA03cSCLbOOJxLRlOabxVJMuNzfHlh9YLxwGI788omHTS7xNjmk1WuNuIsN5HdY74KxTaSGyZkY/Ljv3lJqzLuIBuT6wwzwHvWVWjP8AxFoIEZkCH074H1+PsQzSxgBO8yy04YO3XWn0V+1O06DbGoMhezoIJjxKz5pxJu4D92rIERiTe53ZeDGW/Sbpn6WDYgib4steAT1t630WgHSYJw3FahkTj3+ckHCIDTu3Z55q9F9KLSRkb4/gbvG9XmP6ra46bU82BGyAb3ibRbrOG/imQafDjJbiQDAgkRJ+0wj3hPOu3RGIEHfHGQCJ8clGqoG0JdmZlxEGIJk1RiWnLvUZ3XScYWV9LJMAA44BwIMkRYGLBau0jGWEDeSBn+KIwJWj2iLYyRctOEAAmHmcCe7DLtRE2De8B3VAna7LW3PXOP6JJtJNq9oc4gi5mOszAZwHScVjo9RIqVALgOIFrzafh3Jw0YzUb2og4l97QD1nmMDlJieKxoYitV9/Ek28AD3qmU0nZ1bTIm+d+GCRaawCSMSl7GwL3J8OfsSfS2yDOXxVfKJe1edLhs7B3PB42Mr0LopljeS8/wDTWn9U87hb2FX5q8zTZyC6/wDPekcniFKEIXSyCEIQYebFRmndzipFpToY48FG6WCx5focdPNjyUe0ulL73Ay4Rwt7E8axqn+8bwPcmrTXw08lyZ91rj4QHpPWl/LaPglnkb7ekG1mU8TGLjN0zdIakh5/CfgPepD5HtHBbpBP4AbxOavg0y+Ke1WDaIAvuvY7+xhcrBFgdkYn0eTZ+yxv7Aur2CSDcHLG9wIB333pM5ogjEiZFpE3yEG034cRGlYuRcNnKbDK2cRA3+xcvO3icgR1gALnECoMt2KNId1T1sYi4HfeoIGIiPFcGVCQZgugTALoixwLpMcMllcu9LaOujGzZyA54DeVhr2yYptmdzr3kkyxdNGZh355zCSiiA4ktaN0hoJk4j6sHFRNoKvOtAaRRacSZD5BgT6B/DfnuXDzgwFCmAZ9F/P7v5K0NLGwNxFsIn/LIz3Ll5kdYFoOXYnvP1N/S348VrL0jRVTLTJNFtovsu5epeI9yV6C0DaGYi1v0TdsgRYAAnEASLb6YxHEfBXoNW7wHA74IieUn9FaK0i1667crHdnF4PdeRimTbubk8NsZzJtVHBPetapJAmLG1p53cPkJrfpFxsu59aRhMWqnHleQssu14HsM4m5GIkXGMEnMCO7FaebserO1a7T+EmZpGBI458V0dVMmBMQfHf1Dv8AYFimLg7IiQTLIvv+yGfH0kSNAcRVEARJuRBiDA7A3ezkldFv1rzvI+P6+wJLotIecadkC5waQY/KIx9qW0mRVdnhF5jf7lTKkOIFvBI9LEggJVTGPJJqxxUCBdMQfMuG+fd/dXpqR00KR3sb7lR/SsTTdyV1dGHTolA/5bP5Qun/AD/ZyeIdEIQulkEIQgR61dFM+CYnGBl896eNdO6gG8pk0h8Nz9qw5L2G7TiDvj53FNGsoDSDuj58SnOsZJ5H5v3Jj13UhhxwPwlcm+20iuteP6tTcSB7Qpl5LqQ+jvkxNQZxkAMxPJQXWzurzcFYHk7to5vi8k43iBkMpV8fppn8UwrVWEmDw7QwEEx9YNmIueC41a9nXE44sjLH60EdrhKKbgDJLgBjEyTacRfPBdfPUzcmoZG88L2zt71s5yWpU6xhxjGzjgZECK0E33cVybo83IJscQ50jjLH3ubcVzfWk4yRkdq8zYyw/wBlto9ACSCJBnBmU3PVbks/tKQUWjHnGG8pqZBJENFhENaJPPYHuS4VbG3IEGbz3Z5FN1KuCYtuBBEYR95jc5ZK3RHZuijMTaB1Abzv8yYsSFyfo0bViLZMHv8AMBaHSG3vBN7tBk3mInLaPf4bOM9aP9oxxn7M4wFPQ5mnskTMTEAbPcIjd4lKNXtLg67hfOd2W053shIqgIkWtfDs7wIo9mM+CW6nMMM2uLRhbCzG5Qo+0Vrpuw0gPD54P2MYHrNvhfnxTTWLrnrYgwHOwjD7Y3tGGYhOms42miNqQRnIPcDv4d6b39YGZEjMG8Gc6e5vjbil6I4GntTLZkjAE/8A1HcENp3gC3+mLg5fYYcO9Z2SCARlgWgC876XJZgCZgCTc7IkyJNwI7Sqs3o6C4VAYbY5FlrEAgebBw4hLKLiarxuDb89r4JvokF7TDYBaB2PCx3p1exoqE5kN8RtR88FXOdEpS13tlJawueWKUzZJq2Cr5EJ6UnqOHD3THvVw9CnzoOjHfRp/wAjVT3SfA9/z7lbnQJ06Bo3+lT/AJQujg81OfxSBCELpZBCEIGbX7+wOf6/0TJphgd3BOmvqn1gG4Jn0k8T7Vzct7qYRPwJ4H5sot0hrdV3L3YYqR13SDyP671E+kLzF4i/s9i5pG2KDayPZE+krF6AvjRbixc8QdqDcR2RhH691b6xnaaOZ+fBWJ0IfOigH1jFonP1HZk34K8utNM50ltST1YtkesJx/Atqr4H2bYtg1x3/hubH5KSVXgiAJF8j4fYxBkLnWH4bSLQBjIGNL8R+ZVrlKw0w+mHOgsa0zE7JE5+lT4YhKNFoXublwzbYjeIHuySKlXaMWgAmABEcrNG/nZLKDiXNsMcid8ZG91EqTnVETkL3OA449+KSNpsjaFZsSMHnZkXjtxkRHBKa9UgHCzTwyx4Jt8+AIDnXm5dNwN+2DgT/YK24pqurKLZH1zCRlJy39bESLLqWMP7QOiTAAdzyN7JKzSJJ65F79ewMAfffimMLhFeuDPWuLkS0xAGW2QBPzvmaT20q06Y9M532G2m/qbp8SluiEBpDTOR6obBAjICfam3a6wjmRLTBNxkbxHsSrQTsttcAweye60ccklRYzrKhJaSJgbgd0XNN27hgkWkOuBFokmMJv8AcEGJ5nPFLNPEuZE2kyADEZ9kzjhwTfWEEG2R7LY2rkfstwjuUWpjGwD6OM3LeX+Rz8FioWgu2rEQ0A7OAJgXaDkPiVwY5oIBAxbky5zP2W4xyXE1A0m4i47TAA2YnAWBMEYyFXa2mXaeNsXHaizmjPDtDC1vjCfzjhkPmVFWQXtlw9H0hnBi1TG4T3oVNzX1dp5dtOBEgDZbHZEZYnvVLb9p0dSQVw0k4rWtVjOD4rWobb7KhIh3STsq2PJ06dX6P/pt9ghVR0j7Lvnf8ParS8mTp1fQ/d9xIXR/nv8ASeSfylSEIXYwCELBKCKa6qTWdwA+KatIqW/t8Uo1nVmq/nHgkBbOOc9w/L71w8mXdaYwmrOjvneod0hrDxndn7VKNY1IJ4WwwUG1zVJPCbY+4rKNcZ2j+k3rAcP6qyejDmmgzaIAaAYOwZESYl0jwyKrNw+tPAD3Kzuib3Ci0AuI6tpeYsPVda+Rb3rT8TyeDrpDw0CQJM2OzgT+9hj4rJq7YiBjfsiYmcHjc7DeOKywm8hwwx86PB0H+/FdWEx2T2R97OAdjs3gkjD4J9sm/mG378Djcmx87GOzuxSzR42mwcY9LHHLzm62BvvWlOu4QAwESYJD8puZG8D38+ujaY8loLAJxs63fGGGMLSaVu29eqdkzaRj7N494Teaxv2jJj07CLx1zBxw4JVpFc7LogmMB7L3PsTYGSLg5+iTHcaBz9wS0kKtg3uRFr+cnA/iub+7gtHHEkmIjF53zi/Fc3Vznckxhh/7fiMdwWaY4HGwIyEx+xtwCgYYXC5mxAd2/wB7Hzm8Y929LKL5ZH4oxO4b3OSQtJAkEzJNs8MfMd0neUqoAlpmcYgk2sN7Gn2KSk+mVIIAjs/N9tu5JBXYJ2g47uteJtc1DeZvxSjTyQ4dW8XgG0cQ0jN2IySHacCCAb3sH2MzEeaMtjvyvia2pkZ0ms22yHA4Al8gjPCpM2SdxJDjcjONuc8IqmwssMYdq4MEx2SYFjno+c7t91rVpT6Nido9USbGD9heIf4m5lIloA7aHaJtJl5O7J5JFzZPTZDzbd+vz3JhpiHkkQZE2EQYgX0e+Q4J9qOG3bAf1VM/CfsOZe95XGpUgEeHz4pRVBMCMZxSTSSY35XVPpKMdIOye/3/ANlaPkrP/T6XJ387lVuvuyeR77f0Vm+SY/8AT6f8f87lv/m8p5PimiEIXY5wtKpseS3SbWFTZpuO4FBBNLqSSd7nHPCUkqVN+fNd2u7IPGZjv9/6ZLnVaC2TBnlhvuvOym7ttOjJrJ9ib75n9CM1D9avgwb/ADwUq1s+MN+44RGR5qHaxIL95+eRUaa4mYGajufuVo6g+xaLEDZ7UQBYkXYTGIxVV6PeoeZVqagJ822czFhHCZFTDfy5q98mfg702twhpiT+zGMuns2xnxW/m24kMiYwp3ixd2bTBb3rDQYE7U/xjLL63gMVu6ASBtCDOLp6vVx85x4YK7BtAvIBgibM/wDz3hdaUtOUhpyZazt1MHMHEY854vqn5N8P9bGY9qzSqHaO6HTjECMvOHG+XhCnwh2rVHCmdkkH+HHvt4pJ9PI9LeMaWWPpDh4LrXJDTc4jCefokHwSQbRgQd8/WZkY3wj5KqnRSdOdNnCDMXp2vA/aXnLnkujdMdA684/dXvb9py8ElBJwL+/zowGZ2Tf9VmntdaNsRh9qMIHqfHNTEFZ1oYkutOM0onISHG+OPqlddDrF7T1pgxi20R6qSuaZHbiwFqtrxOGOMmwhd9GMMMyTJx2rj+Mkx7FfaDfrotLu00QDM7GBsQdoGLTwTUdgkyWYnOlfC1yMA4/m5J01i8yIm4Nxt4zYdUgeKRu2mx29/wC3IIsIME5DOVRaOVMMnEC9ocwCbxg8YA4ceaK7rYt7WewYF5n67KB+YWxjo7bAjr4C48+ST+XNctJcRtdr07RVxgCJ2YjD+sWhJM1wnKP4L34VpT1Uf1u74pkhwJIB9LOpa5i/mjezre9OZcdozhZZ8nhaF9Ebzf3JDprjce3fzXdr9yS6W+x90fqqS9J12jWuuw7krJ8jzv8AAM/eqfzu+KrjWo6jv15qwvI4f8HH46nvW/8Am8nJ8U/QhC7XOE19I6kUHxiRA77fqnRR7pnWAogHNzR+v6Kud1jameUPqCSBNgBnEnetNMrmLEQN7v6LLqt+9NmsahLcTA3bl5lrokNes6kn8Rm52T3AA8JkqLae8bdpPO08gclIdKHVM2BiZAk5AWvxUZ0w3cbZ/BXwsrSTRDq3tC2YVoaqd9UAZOM4kbj+xN8MosLqstXPAPGeXdJVoapoBtNphgsbTTxFsdsTO0RgMQtPtTk8F4pxIIBHEAycMRo+WyRO7uW4gHs2gTjGd/sedpE7sUnloA2gI2cJF84+15iPat6R6twDaPQwIg41cJgb+spZB1e0AGbzcmcCCZoRvy8ctaRG04xB2SMBmW5mi29t/jiOj9kHAQ3ajsYGRj5zec96TaA7rOOGF7YTbB59XcFFSWac0Fl7dm3Vy5gjflkuNHRaQj6wG8CKdK3+3FdqxnZi4mZiRnj1m7ycclpTY6bbQgyftAcf3+A4IhmvRp4hzX5vgUsrgmwyJ7gtfNtFhszFvsd3C5tPzddhMX2sr/WxJJ/HwHJca+1vdgYvUzwP2m9W3EOb6zZN23j7u4s0DsmxIHDAJTob4pxhJm2znFuqAJ5pLLuJgXP1kkzhG3e2a3JOwJkHaM9rfFtok+1E6Gm0XOuIMD8G8+sw7zmEjFDsyxoxPZoi+F4biRGG7fjprEukbMnltxniWuHtSQtqHI/9zhN9vjbh7Y2mQq+jkwA1tvSDaXHeBOJyWamiuv8AV7vRpnEycCBb9BiksuPrASfvBbGLO3TbkitUOJD/APuiMYieGfJRtOmfo5B7GIizacY7tsbhaDzTlUHWMWsP1ylMrNJc6w2scvO8eHsTsX3m+DcZnjjdUz8Jnkpp3STSnWInelFE24JHprgJhZb0toy63PVcp75GXf4V3+o//wAVXmtXWJ3jwU/8i7v8PU/1X+5i6f8AN8leT4rIQhC7XOjes+m+iUKhp1KoD24tDXuItN9lpGCiHSnpnQ0hrBSJMO2jLS0RBAicZkrfp55LvpNR+kaNWLKj7uY6dhxAiQRdpMDeOSpTW2ra+jPNOux9NwyMweIIs4cQseT1Wab8eOHlY/0su6wiAJxjPFJNK1jAxHLaBnPeq1FR28+JW7tLqYF743bRK5P+e78t94pppWmbUmHR8OI7kw6VXBByyHvTMdKdv9y2+kuOJV8eLR6p9HbVDZe3mI/ura0Gk7YaBjE2qWG4A7J/XNVx0E1JX0qrNOkSxty4w1l7RtGATwG5XDS1DVEGGjhOHgFb0Zb6jLkyhr+iP2cAOqQOuDc3xNP1u60wuLqL24jf1tsT4incDGIAT8dTVjk23H4LY9H6hxc0eJT0ZX6ZyxF3MqEOMC9h1xe8n0JzjuXbQ9G2SQWwJG499gDKkf8AyyfvBjPZ/qt39Hneu38p5b09vP8AE+qGStR2o6sgkera2MOBB8Fz8xBJLZk3OzT4Y2v/AEUgp6hcPSbHI9y3/wCBmDdpJ5wnt5/iu4i79HcQIYBJNobYYExEEwefBcqugugOLb8fNGB+XPcpY7Ur9mGlg8Uk0no/WcI2mEDDGfco9vL8T6oidei8ejhOyYpZxcWt/VdKALWNBbHCB/42S6t0e0kTFKbjB7fihnR3STiw97mfHmnpy/FujZpDCROwHnLs9U74OOO8pJ5twJ6hvF9mnAiAPcPBP46O6V6jYw7TfiuZ6O6VP2X+5vxT05fh0jjqbs2bxGxSwyz4laVKbiD1T+SmN18d8flUmf0Z0j7vh2m/FcT0V0r7sfmb4KLjl+JlhhZShsbOZiWssDf1ueSdWVBIBsdkW8famfXuk/Raho17P2WkiZEG4uOSaNZ6fSrtAbWqUiBbZMAn8QmSMc/FUsvi9Lyb7TLz8QJHz/ZJ9NfPvUC0XRyGAvrVHn1W14b8fBb1Zd6L+H+Je6O5zVXLjl+1pjfw8a1EiR7+7AqwPIq76qsP853tYz4Klq7qw7JdyLw72lWN5Kek9DQ6L/pVZrajqhOyQ6zdkNEuA2TME4ro4MfTfKnL8V4oUa0Lp1oVWzKzXR6pDvY0koXW5UlSHWWq6dZpbUY14OTmhwPcUuQg80+VLoqND0omnTLKFRoLMS0OFnsnL1oORUK2bd69B+XLSQ3QNjOpVptHdLz/ACx3qh9B0Y1KtOn95UY38xDf1WOU1XThd4nHoV0cOnaWygNoMu6o5oktaBjukmAJ3q9dSeS3QKEE0fOO31T5z/aeqO4J/wCi3RrR9CpbGj09kOuSSS5x4uNyntXxx/WWWdvhxoaM1gAaAAMIGHwXWFlCuzYhELKEGIRCyhBiEQsoQYhELKEGIRCyhBiEQsoQYhELKEFb+UnyenTD56i7YrNbF+w9ouGmLtIkwVRmudWaVor9iuypTORPZMeq4Wd3L12kenaspVmllRjXtOIc0OB7jZVuO2mPJZ08gnSX+s7xMI8+71j4lX30u8lOivo1Do1EU62yTTLXODNrcWkkAHDhKobTtCfRqOp1mlj2mHNOIPzmqXFrjntr5471ye9zjAuSbAC5PCFN/Jj0N+n19qrSc7RmB20ZLQXwNlodicZMYRfETeeo+g2haKdqjQY13rXJ/M4k+1JijLPXSmvJt0J0sPdXfSc0OYWtYRDrkHaM9ns4G5lC9ENaBYCBwQtpdOe93bZCEKBUHl00u+jUt5qPP8Ia0e9yrzoRo/nNZaI3/MDj/AC//wAVJfLFpm1rDZkRTosEcXFzz7C1JfI/QFTWrS0HZZTqOEwSJhomP3isMu+R1Y9cT0M0QFlCFu5QhCEAhCEAhCEAhCEAhCEAhCEAhCEAhCEAhCEGtXA8ivNflNo7WstIMnFgx3MaF6Tq9k8ivN/lAM6w0n9+PBrVny3WLbgn9LV8iw/6bT/erf8AyOU+UC8jLCNX05ES6qe4vJHsIU9VsfEZ5/KhCEKyoXHTK4YxznGAASTuAEk+C7Jq6UavdpGiVqLDDqlN7QcILmkD3oPNvSnWzq+k1q+zsitD2tddwZAay8RJaAeE45qY+QR7fpdee0aTdkcA4h1+ZYoFrXVGkaO/zVWk5lQuIa3Zna/cjtDlKtXyOdE9IoVH6RXYae2xrWNPbidpziPRFmiDfGyxx7ydOd/hbyEIWzmCEIQCEIQCEIQCEIQCEIQCEIQCEIQCEIQCEIQaVuyeRXmbp3U/6hpU/en9F6Q1vpjaVJ9R52WtBLicgLleXtZaW+tXq1mMgPc9xkg5jayj0m+Kz5fDbg81dnkVq7Wr23mH1RyAIIHgVYKpjyNa7NOrV0OoQD1alMZOJH1sGB6PmzH4XFXOpw+MU5J/VCEIV1AhCEHJ+jtJkgSFuymBgtkIBCEIBCEIBCEIBCEIBCEIBCEIBCEIBCEIBCEIBCEII/051W/SdDq0qYBc5tgTAJBDg0nIGIniqAq6u0mj1fo1YPmIFJ42SbdoCHYYgxgvT6T1mjaCpnxzPy0w5LgpfyddFtJqac3SarH0qVKS3aGy6o4hwEA32QHOJPIXyu8IAWVOOMxmkZ53K7CEIVl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www.english.fgs2.ca/sites/default/files/images/EightfoldPa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7086600" cy="418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76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3733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 smtClean="0"/>
              <a:t>Tripitaka</a:t>
            </a:r>
            <a:r>
              <a:rPr lang="en-US" dirty="0" smtClean="0"/>
              <a:t> – Collection of Buddha’s teachings</a:t>
            </a:r>
          </a:p>
          <a:p>
            <a:pPr lvl="1">
              <a:defRPr/>
            </a:pPr>
            <a:r>
              <a:rPr lang="en-US" dirty="0" smtClean="0"/>
              <a:t>Put together by his followers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Sects (smaller groups)</a:t>
            </a:r>
          </a:p>
          <a:p>
            <a:pPr lvl="1">
              <a:defRPr/>
            </a:pPr>
            <a:r>
              <a:rPr lang="en-US" dirty="0" err="1" smtClean="0"/>
              <a:t>Theraveda</a:t>
            </a:r>
            <a:r>
              <a:rPr lang="en-US" dirty="0" smtClean="0"/>
              <a:t> </a:t>
            </a:r>
          </a:p>
          <a:p>
            <a:pPr lvl="2">
              <a:defRPr/>
            </a:pPr>
            <a:r>
              <a:rPr lang="en-US" dirty="0" smtClean="0"/>
              <a:t>Close following of Buddha’s teachings</a:t>
            </a:r>
          </a:p>
          <a:p>
            <a:pPr lvl="2">
              <a:defRPr/>
            </a:pPr>
            <a:r>
              <a:rPr lang="en-US" dirty="0" smtClean="0"/>
              <a:t>Only through this could nirvana be achieved</a:t>
            </a:r>
          </a:p>
          <a:p>
            <a:pPr lvl="1">
              <a:defRPr/>
            </a:pPr>
            <a:r>
              <a:rPr lang="en-US" dirty="0" smtClean="0"/>
              <a:t>Mahayana</a:t>
            </a:r>
          </a:p>
          <a:p>
            <a:pPr lvl="2">
              <a:defRPr/>
            </a:pPr>
            <a:r>
              <a:rPr lang="en-US" dirty="0" smtClean="0"/>
              <a:t>For a common practitioner</a:t>
            </a:r>
          </a:p>
          <a:p>
            <a:pPr lvl="2">
              <a:defRPr/>
            </a:pPr>
            <a:r>
              <a:rPr lang="en-US" dirty="0" smtClean="0"/>
              <a:t>Compares Buddha to a God instead of a figure to model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Spread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Buddhism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onmarkproductions.com/assets/images/spread-of-buddhism-map-copyright-buddhanet-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83705"/>
            <a:ext cx="8458200" cy="694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http://www.youtube.com/watch?v=8Nn5uqE3C9w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5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4"/>
            <a:ext cx="8229600" cy="1066799"/>
          </a:xfrm>
        </p:spPr>
        <p:txBody>
          <a:bodyPr/>
          <a:lstStyle/>
          <a:p>
            <a:r>
              <a:rPr lang="en-US" dirty="0" smtClean="0"/>
              <a:t>Define the </a:t>
            </a:r>
            <a:r>
              <a:rPr lang="en-US" dirty="0" smtClean="0"/>
              <a:t>term polytheism.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01962"/>
            <a:ext cx="8229600" cy="69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10000"/>
            <a:ext cx="82296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are the similarities and differences between Hinduism and Buddhism?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Origins: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Single Founder?</a:t>
            </a:r>
          </a:p>
          <a:p>
            <a:pPr lvl="1"/>
            <a:r>
              <a:rPr lang="en-US" dirty="0" smtClean="0"/>
              <a:t>No clear founder, no central religious text</a:t>
            </a:r>
          </a:p>
          <a:p>
            <a:pPr lvl="1"/>
            <a:r>
              <a:rPr lang="en-US" dirty="0" smtClean="0"/>
              <a:t>Blending of many beliefs in India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ways to worship</a:t>
            </a:r>
          </a:p>
          <a:p>
            <a:r>
              <a:rPr lang="en-US" dirty="0" smtClean="0"/>
              <a:t>The Vedic Age</a:t>
            </a:r>
          </a:p>
          <a:p>
            <a:pPr lvl="1"/>
            <a:r>
              <a:rPr lang="en-US" u="sng" dirty="0" smtClean="0"/>
              <a:t>The Vedas</a:t>
            </a:r>
            <a:r>
              <a:rPr lang="en-US" dirty="0" smtClean="0"/>
              <a:t>: collection of sacred Hindu teachings, not a holy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Spells out ethical teachings and a code of morals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abish.byui.edu/library/libguides/francisl/Hindu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381000"/>
            <a:ext cx="3660775" cy="2438992"/>
          </a:xfrm>
          <a:prstGeom prst="rect">
            <a:avLst/>
          </a:prstGeom>
          <a:noFill/>
        </p:spPr>
      </p:pic>
      <p:pic>
        <p:nvPicPr>
          <p:cNvPr id="5136" name="Picture 16" descr="http://www.bbc.co.uk/history/ancient/images/index_indi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28575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entire universe is part of an unchanging spiritual force called Brahman. </a:t>
            </a:r>
          </a:p>
          <a:p>
            <a:pPr lvl="1"/>
            <a:r>
              <a:rPr lang="en-US" dirty="0" smtClean="0"/>
              <a:t>The many Gods are the manifestations of Brahman. </a:t>
            </a:r>
          </a:p>
          <a:p>
            <a:r>
              <a:rPr lang="en-US" u="sng" dirty="0" smtClean="0"/>
              <a:t>Atman</a:t>
            </a:r>
            <a:r>
              <a:rPr lang="en-US" dirty="0" smtClean="0"/>
              <a:t> – essential self, a life force or soul</a:t>
            </a:r>
          </a:p>
          <a:p>
            <a:r>
              <a:rPr lang="en-US" dirty="0" smtClean="0"/>
              <a:t>Goal of life is to achieve </a:t>
            </a:r>
            <a:r>
              <a:rPr lang="en-US" u="sng" dirty="0" smtClean="0"/>
              <a:t>moksha</a:t>
            </a:r>
            <a:r>
              <a:rPr lang="en-US" dirty="0" smtClean="0"/>
              <a:t>, or union with the chief god Brahman. </a:t>
            </a:r>
          </a:p>
          <a:p>
            <a:r>
              <a:rPr lang="en-US" dirty="0" smtClean="0"/>
              <a:t>Moksha is difficult to achieve in a single lifetime, thus making </a:t>
            </a:r>
            <a:r>
              <a:rPr lang="en-US" u="sng" dirty="0" smtClean="0"/>
              <a:t>reincarnation</a:t>
            </a:r>
            <a:r>
              <a:rPr lang="en-US" dirty="0" smtClean="0"/>
              <a:t> essential. </a:t>
            </a:r>
          </a:p>
          <a:p>
            <a:pPr lvl="1"/>
            <a:r>
              <a:rPr lang="en-US" dirty="0" smtClean="0"/>
              <a:t>Rebirth of the atman in another body</a:t>
            </a:r>
          </a:p>
        </p:txBody>
      </p:sp>
      <p:sp>
        <p:nvSpPr>
          <p:cNvPr id="4102" name="AutoShape 6" descr="http://upload.wikimedia.org/wikipedia/commons/a/a9/Kingdom_of_Israel_1020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“God is one, but wise people know it by many names”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Hindu Gods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270510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Brahma: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four faced creator god, first living thing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Vishnu: kind and benevolent, preserves the world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Shiva: destroys worn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out things to create new life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510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Ganesha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 elephant God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wisdom and good fortune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Lakshmi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 Goddess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good luck, wealth, and prosperity.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Hanuman: Monkey god symbolizes loyalty and dedication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2" name="AutoShape 4" descr="data:image/jpeg;base64,/9j/4AAQSkZJRgABAQAAAQABAAD/2wCEAAkGBxQSEhUUExQWFhUXGBUXFxgYFRgaFRUYFRYXFhgYFBgcHCggGBolGxYXITEiJSkrLi4uFx8zODMsNygtLisBCgoKDg0OGxAQGzQkICQ1LCwsLCwsLC0vLCwsLCwsLCwsLCwsLCwsLCwsLCwsLCwsLCwsLCwsLCwsLCwsLCwsLP/AABEIAMIBAwMBIgACEQEDEQH/xAAbAAABBQEBAAAAAAAAAAAAAAAEAAIDBQYBB//EAEEQAAEDAgQDBgMFBwMCBwAAAAEAAhEDIQQSMUEFUWEGEyJxgZEyobFCUsHR8BQjM2KC4fEHFXJDwhYkNHOSorL/xAAaAQADAQEBAQAAAAAAAAAAAAABAgMEAAUG/8QALREAAgIBAwMDAwMFAQAAAAAAAAECEQMSITEEE0EyUWEicYEUkbGhwdHh8DP/2gAMAwEAAhEDEQA/APJy5dzJhXQuHHymly6GJ5YlsJGHJwcn90U9tBByRxECnApzqRTQF1hoaVwuTnBcyo2A4CnApBq6Fxw+VGXJOKaiA7K7K4Ak8ogGPconOScU2FwRZksy44JspgjpSlNBXZXHDg5OBUYK6icShyWZRpLgEgcul6Y1dKBws64XLkpSiAcCkXJsriIR8pJsJLjiZJoSyqejSlRbQUjtNimZRlTUqCNwmHkqEslFVEHbh+ak7m0q1OFC7Sw0jTyWZ5iqwsoalNM7hXrsBfRMbw8+V06zoHZlZRdyo304V1icGW7ISth1SOSybg0VkJpRdSjCgLVZSsnRCkApC1MJTJnUccVE4p7kxyYFDIXZSK4icRuTYUhauOCYAxcTiUgFwTqQXYTgFwLFC6AlKaXIgHlMzLkri4J2V2VwBOAXAOJwC6Ap8Ph8xvYC7jyC57Kzlu6IwwdUlpaLGZRl02gD80ln/UL2NH6d+5TNpo7BYeTG6VKkrTB0t1DJkpDQhbI2YU+isKFBouNUTTodLo+hhwNlgyZj0MWBAdLDzcokUbIsUoUzKCyyymuOHYraeG5rgpKxNIphZdDuB7JXV8Nm1QdTAA3hXz2IV7E8MrRHJhTMzWwUKrr4eLBbHEURBVHiaS3YszZhzYdPBQOpKBzVaV6Kr6zVuhKzFJUDOKaVIQmkKqEsicFyFISmkIo4ZKaQpISKZAsiyLpCddcIKIBNK6XLkLoCJw1KE+EiEDhqRKUJNaiccBUzGErjWonDU3OMNRtLkD3FQw0mBqisUMjgz+WZ3NzdGYbB5WmZzHU7AIPjb5c0jYRPPefms0smuVLgvHHpjb5BRUc20n3O90lO0SAVxHYW37l5g6cwr7D0bCyH4fQAj5q1YF4+bJb2PXwYqQ6lTU7WLtKnKLp0VilI3xiRUaRVtgsMDqlhaAhO/awyY91BtyOlOlRN/t6hdwzf1Q2I4u4aQRzG5lMPFXTYaa3tEnQe6KxyI9ySI8RgyASq59FaanVFRsj9bfgq/E0Nk2rTsUi1PkoatO0IGthGq7r0oQNRi0Y5vwLkxoocXRVDjKC11ejKqcewAQvQw5Nzy8+LyZdzU1zVaDh733aBA3Olv180Sez8NBfiKTZ/5GY1iBdbu7HyzGsUnwjPQnCmSrdmGw4zNNV7n2DMrIZO+fNePIW1vooeDcQHesY2hTdnc1n7wZviMSNhrOn2VRS22F0O6YylwowHPc2m06F5gn/i0AuPtCHrUmAw1+brBHtKt6vCKjC4VngVPEZJJzx90i1piNrKkAlLGbbKTwqOw0thMKIrERPohtVdOyDVDcq7Ce0BdzLgDMqRYp6OGe/QE8+Q8zsiaPCyY1ceQH4oOSQabK9rUZh+GveJiBzNh/dXWF7PVPiLQ0DUu/JGVKlKi3M+pnN4DYJt8h6lSnlrZFI475KWjwi+58hA9yrGnhW0oJu7Zo0A3lddxcOYS1jWyDaZMzlufn6qoqVXF/iMl0zO9v17Kbcp7MooqG6COI47OHBuh1O5tYDkEAPGBfQBSN36R9ELGV3TZPGKS2FbbdsIpVIEcl1Cvdc2XVTQmIz0ehThGsah2NRbGr5ybPoYRpBeEp6K3p0oEoPh9JGYzEhgLRrCyPdlZutgTH1XaN9T0VaxzoIM/Zv1kSIU1J5dptYkop2GLqb8vxNY4i18zTYe4+SrHbYi15YF3UwInM2Y28MHxRcXgeqiFCoyTIAO40kTud/yWk4TQFRznNiGgMaRvmax5PsW+x5qo4lX8baQBkFzqkRIHiLWN8yDfk0yni3dE203RFSe9ogHzG07yVLha8kyZ+czf3UeKonIb6XN9c1yPnquPsyACTYa6TbXmJ+SDSY3pJ8RRzCRf8FUVWmbrWYMTTAMTCpMdTIdCnCVOiqetFPXpWVHxGlIJ+S0dbqqXiAkLdgluZuoiqKam+ARmIuCOXUnqBp1Kr31/ie+5IIYPu3F+gAlE4qk6+6qKmq9SCTPKbaJKGJLJgNkiJcxriOrS4HKeogorgjZqNA5O0aPukn5DZVpK0HYjgz8XimUhmy3dULbQwC4nbMYbP8AMqz9LJxdSTB+0nERXeKjT/ybuOv8wj1GmkKrFUDUeS0Pa/gFGhXeKJIGctawmRDWy8hxuACHazPRUApEgNBmdARIQhppUaZKTf17MkwdNtQ5S9rAZMu0tset/kiqnCaYia7SDuAD/wBy7/szwJDmzawn5/mq8uglpsQSmerwDH2ns1bLGnwZrvhqNPm9o94lJmHp0SDUDak6BrwY6uEW9UG2vGon6ovC1MO6zmPBO4d/aErcvJXtY3wgl/E6btZA2ZENvqTGsckI+s5xOVxIADWmYgTciOaixjGB5FMuLRF3RM76AWQzXwZBgrowS3ROS8MJxDiXBrnON9yTadVypS8LraXPTa/qV39ozfE0OiTNwZ3uDfRdxdbPADYk+KDrBJAvojT2EcaVo5g3iCNRMe97ecfNRValwTtbzO58k+gGyLSL/ERGaDEctuZJKhqeIifbYRH97dUUtyVuqD8LSlj3GLFovvafxHyQFfUHkflMo39pIYW2DcxInewHmNLKvqGf1yshBO2xpUOrU5JMJIuk+RKSbUxaPQmoqmboajCMpr5uR9HHctMJVVli8A17Z3hVFF0K0bjZbG/63WbyHKntRTCmaZOka3J9tDIRfDcR4gQwyJJDTJLTqWti5FtL9LoLFucXWlHcHpUnWL/GJy+IiDsWidYt7hWXuyU39JJwXiFPDVqzC4d05hxDDNwWiKtOOYgEDkouGcNDv31UhtXEE1SCf4dK2Vsbkgj9BUPbR7TRw5cP34qlj4sctyAeeour7i+OpgGmamVggVahnNUdFmSLidYGggDVaZL6VXn+xlUXdogrPkvyDwugZo8OYWIZa+w11G6DbhnOde/mSZ2toB6c1M7HNe4U2ublbDmBgi0R4pBg3MCymoYcEi5157qMnpLpWizZh3BtvTyVRxEEG60xeA3ZZvGGZWdc2Ww20U9d0quxDRvdWlVkclV4729FuxEsy2M9xSqJsVSVdbqzx1I3MgqHD8PdUPhBP09V62NqMTx5pydFcGSV6f8A6dOZQwVeq5pHjGcmwc0N8A0+GS4nyWfwHCGUfFULSRfy5W3Ks6HEy/CYhosM9En/AIHPt6BTyZde0ePcvj6at5/sUmBpvxVXE1A0OIpZGNIJAOIqii2QJMw4u0+i0J7NM/6LQcgYwvMjO8w05Q5oIEhxuNASqn/Tx5rPxMzDnMe8jUMpZnuvt+cLaYDiH7Q4UyALPywYJc5hBcANgHVD/TKvTjv7EMk9Un8mZ4nwx9JjXFvgdMEiHGDBIbsCeayPaTCgZHjWYPrcfQr1H/UCoSykBpe8y68SSNjMn0XnfGmTQd/KWn5wr4pOULZnqpGfZyXXHoZUQxEJr60o6S+vYIaUjHMIdruilZHJdRyk2SNqjmoamJJ8Lbk2TqrwBp5eabw3D5i57vhpiTeJJMNE7SV1JKxZSfAVgQXHKALNdBO0XLjfU6T1C611tzEnaOXKZmLdV3Bg94SS2zZkxAEjQaC3NR06RJkXEk31N7E+aTyKOqklo8QkGABrJvJjzKZiHCwIggDXUg3G+kH5p2aJ0LvvHQdG2vqo+7zAQ0z6X+Um/wCCKB5J6DPCLfqV1cY0AQYn3+aSR2MeiUXI/DuVFhsYDf35omtxZrC1o8TjJgcm/F62PqvCnik3SPbx5VV2amiyRsiWUgFQcO45TktJLYdlE7n8P8cwrnGY0U2FxBcYhoG7jZo9XQPMhY5Y5KVNGh5E1aZNiWNF4v8AJDjxSP0I0hDYWpUqyS3KG581nXIcQIcfDYC8Tc9ClcdEzi06ZONNGb7dVHPFNzrPp2Nv4gF2u+RB81YdmqorsFWrchxyjbMIJeRu6fYCyb2joOqUXBolwgjnY3A6xKoex3Ecp7kmxu3z3Hr+C3evp9uV/BPaM9L8m1xGJJPIInhpBJtcboGnTzFW9Kh3ILlhbVDzpbIixk7FVNeqQicZXLiToqyo9dCJW9KI67pVRj60BWWJrZRdUGPxWaw/Xot2CFmXqJpIBp0zVdDQP1zV+/u6VE0mnxXBtebT73CH4bhu5YYjOYJnYH8h80/BUmF2cmb2HM7nyVsktT+ETw49K+X/AEAsTTyvh13G5/lBGg69VJlDKFe8O7ouI5XED8fVSfs5q180eEON5kW0vvzhEVuFzSrF13vG2gFrdfNOp7pM6Md218g/Yyj3GBfVBOfFFzQAbinSc4OP9TvD/SVrOxWAmqHPbmzCqCNAAHUmnTbxj3KxXYmoajWNfme1lajTDQJLaVRz3HKAJPiBMcivZ+HcLFLMAQHPc97Rrk0gDnYiefoFrzZNKa8s8vSefds8W+pVzZYpBzm07Q0hpguH3iTcn0WM4zbDv8x9VvO3lQNyUgZ7pkdXaGT5rz7jR/8ALOk/aHzIWjBvBEpeozlPodU/KoAE9vmU9FEyfJZRk5Tf2XRUI1UT6cmZ91yOdeBtZ5Ott/dW2DqBtOmA0Xe2Zk958XxAcnaDa3Uqpa0SZPqBO3KRvC0TeF1GYdsiHznA5Qc0edpS5JJUmck3bQLiGhpeQBDy0RMw34jrrJYBPmhXVCSQQBobAmInmbTPyR/EP3re8bewzDllE/JDUSXO0BcSC4nQSBAt0iyC+RWdpDNMmYFhuNSTcaD8VAKZdYEAb3Mm/TXWEW9hvEdZbAPQXkDzXGnewjlGv6lcAG7knQH3G1kkWKztqjfWEkQB1DiLryIt0ERqfPopmuDD95xdUyQA68kzlI8UmbGAAdZQTjnIsGZZABky45jAEdZg6c1b4CXVBTyiAA2CMst1c1trlojkSFjlFK2aYtsN4ZimUmNLy7PL5GbM0FhJeBIMQJF4JyyETxTjJLspAyGplNMHM54NIZXUwPsyWu6Fp52BxGBqOIH72oA50MzNY0U2uIaDrF5GYkHzhVuDwLgQH5ZLbFxDm5S4QCNGgOBgi0wIhRWODetl3klWhFvT4mGU/wBxL3va0PBBdkEeLwZna7yQb6K9wfawuDG1sO6TAzNgZpEzlIET5xcKhxVE92KffvOaDOcENEw1pOmUyJHIHVS4qnSqPgMEvGrnGpUe5mVuVpJAZ8IJdmu068pSxwkt1+R1OUXZpRiXVv8A09DMdb1GgAGYPkY531Cydbs9XbWPhAeXZm5SMrSTmEOmPdXFPhVSIYadAEjNRDyAYgEmHeLa28AX329Fnd0wMzRyJL3Wj7INyfVZ9aw+jyWctXqKHhmPxQIY/DNJi8PY2/MSfxKIxmLxBs6h4f5XgkedyjsQ9g/6zSc0OIexsECdZ+SqsVxuiww7EUo/9xrnTr4gwH3so6dXEf5H1pb2BYiq6P4VSD0H1BQlLEsm+YebXD5xCPPajD5cvfskzpm9LlogqOrxWgZPfUj/AFtBPubqkcUkt4sLzp+UVnEabqjM1MS3mDZV1DhDyWuIiL+asv8AfaQJyvDecGxt0tKrOI8ZZ9mqQ7XdzT57StOKGSqWxnyTx3b3/JPi8I8zme0N1cT+rDzTH1KNBocXZyBsRvfTbyWexWJz3NUOAiGnPeBGkIZtGpVkgOeGi+pDR1OgHmtcekbX1S2/YjLq9/pj/c0zuNeH7LBqIg+gjU9TAUvZ+tWxbq1OmCT3fhA1k6EnbzmFQYfANc3NUqgP0p0wA4vAE6gwzkAdSvQP9Ou1NF+HqUm0W0S27sgP7wOnK4mcxNoMkm09AezCC+lWyb6jJdvYO7GcC/2uk5tSKleoWmWiabMogBm7j4nEm07K2xfExhWPfnL69QeEOHw8/DNh/ZUGJ7Sva0sENEm7bC40dcEzbkeRWXxOMGYmSSbmSSfU+6qsLk7kZ3P2FxfFPqOJcZLrn/GwVFxqkThnGNHNP/IZoMdAXBE1uLU2OIu9520AP855Kq4lVqPOYmS4FkRYNN4aNr3Wm0thFFvcpA0p8QiG0v8AG/quvpGNLIai2gHmQmEbqc/JQvlzoE+gTJitD8Cwl4yiSPFB3y+K/stxXxQqNaQdcsDzhZ7guEqUwauVpBBblMh+t4tY2U2Bxfd0ajyYu5tEHUk6nyAOvMhZ8tTdrwPFuKp+SPBYmmwVM/wTUgAwXSIAGpAvrCHwlYhwqZR8RcGkW1kA9Of90DRaSbCT8gjW04uTJVFBIk5HXtgXv+tgo7dJCc8yeaa8DcJqEbJAyUk3veTbJLji4o8TGUwy+Z2XwB2WWZPhmdbf1b7lU3NDHlpyul1VskZgaZaQ2YmSZblsIBsojWfUeHUWgPbo6mI6Q4/3QDqLmOcKvhIMkE3cHQSWPjKTJ3O6y0mady7rcVY3unNaTUABLnRMljrTeRLiVV1cQ+obmzyABMBxaS1o9LKTD06bqVYAEvpkCnms4B0ZCW9JjTYI7g72jD13VHNp5i9oFyJY2IpiLy4aAXlT2ir/AAUttglPBOIyGgcxEgmW8hMEgdUP/tVSrlNOnAfOQl4g+KAAVpOH4R9ealYuY1+Ud00gOcGj/qP1AkuOUc7laF1Gk2nAaC1vwtAs0N0s3VZ59S4bLdlo4FLdnnP/AIfrjOCxssAcZc2TmmIP2iSI8yEfg+zNWq1j3Pa1rvC0PzZjBIOVsaS0+iM4hXqudVa9ryAMgyU2+I1rU6Zh1QTmYwjSYItaReIYHKwVslQVDUbUc7uxkpNMGA8uPetHiJgCTEq/cm1u0ieiN7bltR7AtOuKZJ2DRPzeEbR/06adKrzuCGDKR0Kl4Nxd9QO/Z3sp5SYZ3ZIgkwXuLoM6+GImJOquDxun3TC52WoGNLmtuA77usjeyxyzZk+f6f6K9uHhFPU7AUmjxPedNC0e8tUY7IYYEiHmNZqC/s0o/C4l1apDWEtn4ngN13yi+iPrYGozxggjdrmEtbtaAMw8wleXKuZBWOBkq/Zmi06Vd/tC3T4EKeA0J+2D1ePyWoq4VjP4j+RjPl8rEElR120GtaSx7g4/ZMiPvXbJHkqrPP3Yvbj5RlKnB6NM2a87wDJPQSI/wnMw8/uxrYFkwxjbH965sZjaS1oGlzoVoqeGZVnuiOpaQMsm0zcHdA4/BNpNyZqYBtIqsJv8VgbSJvzITd1vZ8jRjFMzHBMMC/vHjM0EkAyAY3gEGxj8VrOB8LYXxTF35W5vHEEi1zAjpoqbiWOpUmQKjXETpDpJJNhFr7/mjP8ATKs+tjKlWpUcWUaNR1yTBdDG29XH0VX3JfVdJE3PHBVVssuP9nX0sjmkupvgC12kgHK731Vbiafdtyspw77TiACPKbk63XqtOswUy2x/ikWkjI8sFvReY8dDu8LnH4vEBky633g/JasOWUtmYpRS3MXxfAOY4VWiWumY2I1Pko8OXV7A5QwEkjU7wOsLUiqDkBHwnlYg2532QdLh4ougaOfa2mYZY8rrRSbFTaKHiuEFOoWlxIsWk6lp0QNTFECGw7zvCte1jZbSduPD1u2T7QPdUGHolxsY6/khpSH1skbWcQQQTyI/xdGdn6j21RlyibEvMCJkgdVIBl1Mnc81Ffl8l0kpJoCm00zU1RUfJ8JA0h7SBy3Wd4rVsGgmBMDYAkH6yoHGL7qPE1g4A7i0bQpQx6WNKeoscNg3CmDlNwHTBvPXyQdYx5ovB8XrNYA2q4AAACxiBFpFkU/jz3RnFN192NuntoRpMqqQmfROFPMYGmp8lYVeJscD+4pz/LLfohziGZY7tw3OVwgx5iUdT9gaQ+hxBzWhrWtDRpIk+p3KSrji27Zx0yj81xQ7V+CvekvJrcJiHVDlpsBptMOOYsJ3IaC2TqDNvNO7ug91Sk0ClVewsuBmAMiWAGCd5mbX0UmDoObSDMwAgz4ZJJOY5idTJ1Ur8MHsyFxjVsBoyuFwRA1lZ5ySLY42ZjEvqUsW7Pl8FLMYENqd0CWEg6HPl9lbdnwCynUc0NpUmEMc6JdUeZfUg8rgeZKo+0DzVrUGvs8nunxFiHhto2IMjzCPfWZ3rvCHNp5abGkSA4CSY0JggTsqSjcV7/8AIEZVL/vuavh/E2VTDHtcdRcSfzCfxjE1WCmxpINQn4AXvygEkhom05WyRAzCVlq3aBhGV4p25t7xw8gCGtPrKGHaEsae5c7MTBJYycoiPGS5x3tssq6abd1+/wDn/RofUQqjYYegQzxlwpNzOLAA97iQZLjNzc2Ze9jpEeEZS7tppw5kEtOjspEi3QHeDzvdZEdtMSJBcx3RzZi2oIIIPkrHhvbfIA2tQBF703ZSJM/CbH3XS6bNXv8AZix6jHqLDC1xQLmZA8EzSOTxXjMwO3ixsd/NH8J4d3j3VHCJ8WRoDQCNC7eZAtqZ5IHinHqGIpNdSfem9r8rmta4NPhdreIcTLSdBorzEcRo0KZqVHQ5oJDM4lx2DG6yeegSzU1wt2PFwrkoe1XafIx9KgYrOdD3tJloBuAdpsOepssRh8c8H+JUBEgeN2+u6gxGIc57nmJcSTGgk6DoFDnXo4sMYRowZMrk7Cy8c/moi9qibTndOkBV0oSx+e2WbTMbTzXXvB1M/P2UJcl3hR0namShk6NK3/8Ap1TazDYsvOUua6Tr4Wtys/8Au93svOs7jzW77OVO7w9Rk2fSDT0Jl8g9CUmSLaoKaNv2fxhe+q2pJNOnXnLOY5nZyBG+Z7oWT45iw4+EEZRBky4ka5jvoi+AY+MQSTAq52na7mfmPkqV7ZaSbCSlhCpfsGXBGTFMuJiTFt7qfGy6jImWgOny/wAlD1cC+qGgDK3USeelkWxr2tylk2jwkEGRH6stCRN2D4rgzsVRDqZYXZ5FMuAc7Nm+CbWiLkLN4jhFaictSk+mQYgtI9jv6LQ02hjACYILtbEaG3qSgeIcRrENaKjwwSbOIBcdTY3KnJtbjxV7FazB1A0vyENmJdAvrAnU+SZMg6yY9E6u12rt73mTO/VaDB8DGXxeEmDI3Go6KU8yirZaOBydIoa+EJESNPrr9EKcLYHZaqvwObB197RyiV2nwQt1ynzH+FJdTFeSj6ZsyP7MRoVKKLt1uafCKcfC0HmICFr4CiyQ55tcw256ZjquXVxb4FfSteTKd30HuuswbnzlYSBrANvPkrihWpvflax1tyQS4zyiwVp3E+B4OXYZoHXwiJuOStLqtO1Eo9Nq3syIw/Q+5SWtHBmfze6S79XjB+kyBB43Qj4t4vaD66IE8apTZ41O4PvCxryBrd2knlsmMbcKa6aPuO+ofsWfaDFMfVa+mYcIv1aZBA/WgQQqGC4/acZM+Rge+qiyNMkbKSgR3dQHk1zf+QcB9HH2V1FJJEnJttjHVJPhED9brjT1+aYyuQNbLtB7QfF5EdD+WvoqcCcjcwU4dFzB6bqKDoLKWlRP3tVzBZFUOYWEBWfEiXspVdy3u3n+alb5tLShqWGZ9p8I7CGm6nVojM63et5ZqY8Uebf/AMpJeGPHe0VIXKcRKnZTnRn5pgwjybA+6ahEyJ9QLjHHl8kdQ4YZl23si6tJo1d7LthipZm2aVIGP+6UflZsCfMpd8Og8yuACNovP2Y8ytZgnRmYT931AF/qqOi6CDAMbHT1UtfHkOkkh2oP+EVEFssK2LyGCyRM63sNRbVFVGEMDgczXQ6YiekeyBp43vRAgncHbqOit+z+PFOBUZnpgXaTq07cpB0K6SpDJg9DGRvCLp4i1gPM9FYY52AqACnUNEk3DqJJ/wDkCQPdB9o8fQyUqVB0tZLSct3EkEuJjeNL+iRO6pBcjkte3xfaF50jlCy/G39y8NY5rgLxrlnZysuI43umCCJIETtI1jc9FmDVkyZk78+qM3YYfDDcXxI4gNloBaMtiSCNh7z7q84Z2iZka2qYLQGzqDAiTyKy4afs2J+aZUokawfI3WaWGElpNMc04O+Td0uIsN2OadtQpX40Wm3UaH8l540X1j6oyljajdHfipS6OuGOur90bYYlp1fPkC4+usJjce3ZwI01EfQrJf7pU3AI5aBFM4hTAaMoB1JvboZ1+iR9O0OuoizRPdPhacgO7Ik+1ztsqmtweH5u9Ljzf9Lpw4gwxlqAeU/n8lOxt5yhxOpk/Lkgm4fAzSn8j2ViBEN9CY+qSaaDtqNP5H/tSR2+Ba+5kHsgE7woCC4D5qUuzGBvqoMR4XW+Wy9GJ51ne7IH1TDU1HMR8wfwXA46kpwpuJBA1TARHEp7ICOoNZfNtaBups0CzQ2ekldYAanScbgR1RDcMJ8T56C5TmU3v0FubjCIbQa37V+cWHkhZ1AZpMBAA6XMx5wj6VHKQ6ILSDYRI/uJHqhnloJIExz/AA+qtOGYKpWkutYx1/RA+aSc1FW2UxxbdJENZmXNAkCYP0QPf2sVpuAMFRhpu+IDTmJMH00/pVbxjs+abs1ODaXNBuPRQjnWrRItPA9KnEp3VzzUb3Sn5L21SbQJMLRaM/JE4DZdp0nPOVokq8wvAZgukSNI25hWtfAGlRy03EgOa9zQYfEjNlIvcKM+oitkXx9PJ7tGcwnC6mrgWjmdBaSSNYhOxHCy0FxFSPvGnlafd0j2Vzj6dOo1sR4S0gtgFzN/VMxOFqmmBTeX04FrSByIU+9La3RXsx3pWV2D4TWa8EMIgze0j1/FepcXxOBw5BcQ1z2NNm55afvMHhDepg+ywGG406nla+pnuBBYbDmXmPx0WhxPCqGIAzki1nNOo2kJcmV2tfHwKsN+kFxOO4W4lxcABFmNqjNzhoDh8wqXiPaak0ZcDRNJ03rVCHVIiPALhsyb3P1VwOzWFY6SXujZxAafMgfJS8Qw2HgkNpxFgGAQuXUxWytnLpW+djziqS4y4knnJJTWujdXNfhwc+GENvBLpDR6XPsq+rgzNvFqBF5gwYWyOSLM8sbRNg8O6o5rGwXOIaOUnc8lY8f4S3DVAxri4hgLp+84mYGwgBO7IYUMq9/UIaymCbm5MG0c7H2Vd2k4qa+IfUi0kDq0WB9gFK9WSlwi7jpxXLkHeecH0UcDmuNq+iYXK9GXUdJjdIVFHMmZSqOnVMBkufopGVyNCQhO8j+6kbUCDSOVh/8AuVT70+YEpIQOXEnbh7D9yfuNo6lDP1PmkkmXIghp7q0pC3qPoUkkWcTEXT2uh1rf5CSSAUSzc+v4IB7jJSSQDI4zVb/syNP6vwSSWTrvQauj9TKvCmMUyLSamnmVeU2jOTAmInfZJJZMvr/Btxej8lL+zM794yNifuhTUKLQ0w0C3Ickklom/wCDLjW4a/8AgtKFoH6fiupLGzeuDNcVEERbXTzK0vCBDbcz9Eklszf+aMOP1si4pTBvAmdYurHBD90PJcSUY+krkIK+nr+KQpiNBodupXEkJcHQ9Qx48M9QgcawBoIABnUC/ukkji4Dl9Q/HMBw1QkAmAbjedVinhdSWvpPQ/uZup5j9gjFsAa2ABpt0Q6SS1QMk+SGqE1qSSdij6oUA1SSQCTNK4kku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://www.iloveindia.com/spirituality/gods/gifs/brahma-hindu-g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18578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swami60.tripod.com/vishnu/vishn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1439333" cy="1905000"/>
          </a:xfrm>
          <a:prstGeom prst="rect">
            <a:avLst/>
          </a:prstGeom>
          <a:noFill/>
        </p:spPr>
      </p:pic>
      <p:pic>
        <p:nvPicPr>
          <p:cNvPr id="2060" name="Picture 12" descr="http://enchantingkerala.org/gallery/albums/lord-shiva-hindu-god-pictures/shiva-god%20(7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0"/>
            <a:ext cx="1298598" cy="1752600"/>
          </a:xfrm>
          <a:prstGeom prst="rect">
            <a:avLst/>
          </a:prstGeom>
          <a:noFill/>
        </p:spPr>
      </p:pic>
      <p:pic>
        <p:nvPicPr>
          <p:cNvPr id="2062" name="Picture 14" descr="http://alittleadrift.com/wp-content/uploads/2011/12/ganesh-ganesha-picture-mytholo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2032000" cy="1524000"/>
          </a:xfrm>
          <a:prstGeom prst="rect">
            <a:avLst/>
          </a:prstGeom>
          <a:noFill/>
        </p:spPr>
      </p:pic>
      <p:pic>
        <p:nvPicPr>
          <p:cNvPr id="2064" name="Picture 16" descr="http://paganpages.org/content/wp-content/uploads/2013/08/lakshm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191000"/>
            <a:ext cx="1244261" cy="1676400"/>
          </a:xfrm>
          <a:prstGeom prst="rect">
            <a:avLst/>
          </a:prstGeom>
          <a:noFill/>
        </p:spPr>
      </p:pic>
      <p:pic>
        <p:nvPicPr>
          <p:cNvPr id="2066" name="Picture 18" descr="http://www.premahara.com/wp-content/uploads/2012/02/Hanuman-J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114800"/>
            <a:ext cx="1253490" cy="163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019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achieve moksha, a Hindu must spend his or her life achieving positive karma. </a:t>
            </a:r>
          </a:p>
          <a:p>
            <a:pPr lvl="1"/>
            <a:r>
              <a:rPr lang="en-US" dirty="0" smtClean="0"/>
              <a:t>Any action that affects a person’s status in the next life. </a:t>
            </a:r>
          </a:p>
          <a:p>
            <a:r>
              <a:rPr lang="en-US" dirty="0" smtClean="0"/>
              <a:t>In order to achieve positive karma, the importance of dharma is stressed. </a:t>
            </a:r>
          </a:p>
          <a:p>
            <a:pPr lvl="1"/>
            <a:r>
              <a:rPr lang="en-US" dirty="0" smtClean="0"/>
              <a:t>The religious and moral duties of an individual. </a:t>
            </a:r>
          </a:p>
          <a:p>
            <a:pPr lvl="1"/>
            <a:r>
              <a:rPr lang="en-US" u="sng" dirty="0" smtClean="0"/>
              <a:t>Ahimsa</a:t>
            </a:r>
            <a:r>
              <a:rPr lang="en-US" dirty="0" smtClean="0"/>
              <a:t>: nonviolence</a:t>
            </a:r>
            <a:endParaRPr lang="en-US" u="sng" dirty="0" smtClean="0"/>
          </a:p>
        </p:txBody>
      </p:sp>
      <p:sp>
        <p:nvSpPr>
          <p:cNvPr id="3074" name="AutoShape 2" descr="data:image/jpeg;base64,/9j/4AAQSkZJRgABAQAAAQABAAD/2wCEAAkGBxQTEhUUEhQWFRUWGBcaFxgYGBgYGBcaGh4cFxYYGxgYHCggGxolHBgVITEiJSkrLi4uFyAzODMsNygtLisBCgoKDg0OGhAQGiwkHCQsLCwsLCwsLCwsLCwsLCwsLCwsLCwsLCwsLCwsLCwsLCwsLCwsLCwsLCwsLCw3LCssK//AABEIANoA5wMBIgACEQEDEQH/xAAcAAABBAMBAAAAAAAAAAAAAAAABAUGBwECAwj/xABJEAABAwICBgUIBwYEBQUAAAABAAIRAyExQQQFElFhcQYiMoGRBxNCUqGx0fAUIzNTYpLBQ3KCsuHxJGNzohUWJaPCg6Szw9P/xAAZAQEAAwEBAAAAAAAAAAAAAAAAAQIDBAX/xAAiEQEBAAICAQUBAQEAAAAAAAAAAQIRAyExEhMyQVEiBBT/2gAMAwEAAhEDEQA/ALxQhCAQhItb6WaVJzwJIwG8mwUW6CsvAxKi3lA1y/R9FL6Lg18gAwDvJsbYD2puqmvUEvqEA3AAFuHESo/r2htgMq/WASAcxIJzM32b33Lny5+uo0xxm+1m6i0l1XR6VR8bTqbHOjCS0E+9L1V3RfpqNHDKNb7IQ1ry4ksAw25vHuAuSrPpvBAIuCtsM5lNxXLGytkIQrqhCEIBCEIBCEIBCEIBCEIBCEIBCEIMOdGKGuBwSHXmmClQqPmC1jiN5IBIA4yon5OukI+jbGl1gKwe+POOAeWky035x3KtykulpjbNp2hYa6VlWVCEIQCEIQCZukl2tbvPuTymLXhmo0bgSqcnxqYQ1BAERuv+ijmu6d7mAMoIuQRPtUjr4CZ7io9rw7lyZr4oHpw6psYIBE52Vv8Ak11ma+gUicWTTP8A6Z2Ae8AHvVU6zGzTk5AgTvgp28nvTunQp09DbSeXzUc58tDZJc+2eEDBW4b6b20zm8V0oUe0bXrnidkjnHwXY62dk3+q6fcx/WGj2hMbtcuGLfaEUteA5O8AnuY/pqnxCZKmu2jEu/Kg68bmSOYT3MP01T2hMo14z1vZ/RaDX7Mdo+Ce5h+mqfUJkOu23gkxw5/BI39KmDJ+WQT3MP01UnQo1/zNuY/2Lk/pWRMUyd0kD9EvJhPs1UqQokOmUdqkRyKU0umNE4hzeY+EqJy4X7PTUkTdrjWQosJiTIAHE4CUl/5p0b71vj/RMOvtaU67WilUa8h8mMoGfipyzkxtlJCHWlV2kvBfGy0QG3id5GaZNN0NkGWN/KE/hvzuyTPVEk7gV5+X9Xdb43Xgn6M9Na1DSqWj1XbdCoRTBIE0zhTgjFsgAg7xERe4WGQCvOWu27OkUXbq1P2PBXougeqOS7eG7xZ8knl0QhC2ZhCEIBMOsHTWPABPyjVap9a48SsuW6iY46eYFv7blHtcXbJUj06I7lFdYVgCAczHzguXkykq+ERPpK8NFMHtGSGnCezPddNHk6obesb5B/wTr0lqQ4AbgO6Sf1KS+SaltaVUf6tN5vcS47u5MW3jFZ+j6TsiBsiMoHd6fEJV595IJjsnIZCTw355LDNIdgCABjDRyODjGC1qaTUxl3HHDhFHPdiFvHONI0ggRtCTNzAi+4kE2XLRq8H0XbiOV7SbLZ+lVA03cSCLbOOJxLRlOabxVJMuNzfHlh9YLxwGI788omHTS7xNjmk1WuNuIsN5HdY74KxTaSGyZkY/Ljv3lJqzLuIBuT6wwzwHvWVWjP8AxFoIEZkCH074H1+PsQzSxgBO8yy04YO3XWn0V+1O06DbGoMhezoIJjxKz5pxJu4D92rIERiTe53ZeDGW/Sbpn6WDYgib4steAT1t630WgHSYJw3FahkTj3+ckHCIDTu3Z55q9F9KLSRkb4/gbvG9XmP6ra46bU82BGyAb3ibRbrOG/imQafDjJbiQDAgkRJ+0wj3hPOu3RGIEHfHGQCJ8clGqoG0JdmZlxEGIJk1RiWnLvUZ3XScYWV9LJMAA44BwIMkRYGLBau0jGWEDeSBn+KIwJWj2iLYyRctOEAAmHmcCe7DLtRE2De8B3VAna7LW3PXOP6JJtJNq9oc4gi5mOszAZwHScVjo9RIqVALgOIFrzafh3Jw0YzUb2og4l97QD1nmMDlJieKxoYitV9/Ek28AD3qmU0nZ1bTIm+d+GCRaawCSMSl7GwL3J8OfsSfS2yDOXxVfKJe1edLhs7B3PB42Mr0LopljeS8/wDTWn9U87hb2FX5q8zTZyC6/wDPekcniFKEIXSyCEIQYebFRmndzipFpToY48FG6WCx5focdPNjyUe0ulL73Ay4Rwt7E8axqn+8bwPcmrTXw08lyZ91rj4QHpPWl/LaPglnkb7ekG1mU8TGLjN0zdIakh5/CfgPepD5HtHBbpBP4AbxOavg0y+Ke1WDaIAvuvY7+xhcrBFgdkYn0eTZ+yxv7Aur2CSDcHLG9wIB333pM5ogjEiZFpE3yEG034cRGlYuRcNnKbDK2cRA3+xcvO3icgR1gALnECoMt2KNId1T1sYi4HfeoIGIiPFcGVCQZgugTALoixwLpMcMllcu9LaOujGzZyA54DeVhr2yYptmdzr3kkyxdNGZh355zCSiiA4ktaN0hoJk4j6sHFRNoKvOtAaRRacSZD5BgT6B/DfnuXDzgwFCmAZ9F/P7v5K0NLGwNxFsIn/LIz3Ll5kdYFoOXYnvP1N/S348VrL0jRVTLTJNFtovsu5epeI9yV6C0DaGYi1v0TdsgRYAAnEASLb6YxHEfBXoNW7wHA74IieUn9FaK0i1667crHdnF4PdeRimTbubk8NsZzJtVHBPetapJAmLG1p53cPkJrfpFxsu59aRhMWqnHleQssu14HsM4m5GIkXGMEnMCO7FaebserO1a7T+EmZpGBI458V0dVMmBMQfHf1Dv8AYFimLg7IiQTLIvv+yGfH0kSNAcRVEARJuRBiDA7A3ezkldFv1rzvI+P6+wJLotIecadkC5waQY/KIx9qW0mRVdnhF5jf7lTKkOIFvBI9LEggJVTGPJJqxxUCBdMQfMuG+fd/dXpqR00KR3sb7lR/SsTTdyV1dGHTolA/5bP5Qun/AD/ZyeIdEIQulkEIQgR61dFM+CYnGBl896eNdO6gG8pk0h8Nz9qw5L2G7TiDvj53FNGsoDSDuj58SnOsZJ5H5v3Jj13UhhxwPwlcm+20iuteP6tTcSB7Qpl5LqQ+jvkxNQZxkAMxPJQXWzurzcFYHk7to5vi8k43iBkMpV8fppn8UwrVWEmDw7QwEEx9YNmIueC41a9nXE44sjLH60EdrhKKbgDJLgBjEyTacRfPBdfPUzcmoZG88L2zt71s5yWpU6xhxjGzjgZECK0E33cVybo83IJscQ50jjLH3ubcVzfWk4yRkdq8zYyw/wBlto9ACSCJBnBmU3PVbks/tKQUWjHnGG8pqZBJENFhENaJPPYHuS4VbG3IEGbz3Z5FN1KuCYtuBBEYR95jc5ZK3RHZuijMTaB1Abzv8yYsSFyfo0bViLZMHv8AMBaHSG3vBN7tBk3mInLaPf4bOM9aP9oxxn7M4wFPQ5mnskTMTEAbPcIjd4lKNXtLg67hfOd2W053shIqgIkWtfDs7wIo9mM+CW6nMMM2uLRhbCzG5Qo+0Vrpuw0gPD54P2MYHrNvhfnxTTWLrnrYgwHOwjD7Y3tGGYhOms42miNqQRnIPcDv4d6b39YGZEjMG8Gc6e5vjbil6I4GntTLZkjAE/8A1HcENp3gC3+mLg5fYYcO9Z2SCARlgWgC876XJZgCZgCTc7IkyJNwI7Sqs3o6C4VAYbY5FlrEAgebBw4hLKLiarxuDb89r4JvokF7TDYBaB2PCx3p1exoqE5kN8RtR88FXOdEpS13tlJawueWKUzZJq2Cr5EJ6UnqOHD3THvVw9CnzoOjHfRp/wAjVT3SfA9/z7lbnQJ06Bo3+lT/AJQujg81OfxSBCELpZBCEIGbX7+wOf6/0TJphgd3BOmvqn1gG4Jn0k8T7Vzct7qYRPwJ4H5sot0hrdV3L3YYqR13SDyP671E+kLzF4i/s9i5pG2KDayPZE+krF6AvjRbixc8QdqDcR2RhH691b6xnaaOZ+fBWJ0IfOigH1jFonP1HZk34K8utNM50ltST1YtkesJx/Atqr4H2bYtg1x3/hubH5KSVXgiAJF8j4fYxBkLnWH4bSLQBjIGNL8R+ZVrlKw0w+mHOgsa0zE7JE5+lT4YhKNFoXublwzbYjeIHuySKlXaMWgAmABEcrNG/nZLKDiXNsMcid8ZG91EqTnVETkL3OA449+KSNpsjaFZsSMHnZkXjtxkRHBKa9UgHCzTwyx4Jt8+AIDnXm5dNwN+2DgT/YK24pqurKLZH1zCRlJy39bESLLqWMP7QOiTAAdzyN7JKzSJJ65F79ewMAfffimMLhFeuDPWuLkS0xAGW2QBPzvmaT20q06Y9M532G2m/qbp8SluiEBpDTOR6obBAjICfam3a6wjmRLTBNxkbxHsSrQTsttcAweye60ccklRYzrKhJaSJgbgd0XNN27hgkWkOuBFokmMJv8AcEGJ5nPFLNPEuZE2kyADEZ9kzjhwTfWEEG2R7LY2rkfstwjuUWpjGwD6OM3LeX+Rz8FioWgu2rEQ0A7OAJgXaDkPiVwY5oIBAxbky5zP2W4xyXE1A0m4i47TAA2YnAWBMEYyFXa2mXaeNsXHaizmjPDtDC1vjCfzjhkPmVFWQXtlw9H0hnBi1TG4T3oVNzX1dp5dtOBEgDZbHZEZYnvVLb9p0dSQVw0k4rWtVjOD4rWobb7KhIh3STsq2PJ06dX6P/pt9ghVR0j7Lvnf8ParS8mTp1fQ/d9xIXR/nv8ASeSfylSEIXYwCELBKCKa6qTWdwA+KatIqW/t8Uo1nVmq/nHgkBbOOc9w/L71w8mXdaYwmrOjvneod0hrDxndn7VKNY1IJ4WwwUG1zVJPCbY+4rKNcZ2j+k3rAcP6qyejDmmgzaIAaAYOwZESYl0jwyKrNw+tPAD3Kzuib3Ci0AuI6tpeYsPVda+Rb3rT8TyeDrpDw0CQJM2OzgT+9hj4rJq7YiBjfsiYmcHjc7DeOKywm8hwwx86PB0H+/FdWEx2T2R97OAdjs3gkjD4J9sm/mG378Djcmx87GOzuxSzR42mwcY9LHHLzm62BvvWlOu4QAwESYJD8puZG8D38+ujaY8loLAJxs63fGGGMLSaVu29eqdkzaRj7N494Teaxv2jJj07CLx1zBxw4JVpFc7LogmMB7L3PsTYGSLg5+iTHcaBz9wS0kKtg3uRFr+cnA/iub+7gtHHEkmIjF53zi/Fc3Vznckxhh/7fiMdwWaY4HGwIyEx+xtwCgYYXC5mxAd2/wB7Hzm8Y929LKL5ZH4oxO4b3OSQtJAkEzJNs8MfMd0neUqoAlpmcYgk2sN7Gn2KSk+mVIIAjs/N9tu5JBXYJ2g47uteJtc1DeZvxSjTyQ4dW8XgG0cQ0jN2IySHacCCAb3sH2MzEeaMtjvyvia2pkZ0ms22yHA4Al8gjPCpM2SdxJDjcjONuc8IqmwssMYdq4MEx2SYFjno+c7t91rVpT6Nido9USbGD9heIf4m5lIloA7aHaJtJl5O7J5JFzZPTZDzbd+vz3JhpiHkkQZE2EQYgX0e+Q4J9qOG3bAf1VM/CfsOZe95XGpUgEeHz4pRVBMCMZxSTSSY35XVPpKMdIOye/3/ANlaPkrP/T6XJ387lVuvuyeR77f0Vm+SY/8AT6f8f87lv/m8p5PimiEIXY5wtKpseS3SbWFTZpuO4FBBNLqSSd7nHPCUkqVN+fNd2u7IPGZjv9/6ZLnVaC2TBnlhvuvOym7ttOjJrJ9ib75n9CM1D9avgwb/ADwUq1s+MN+44RGR5qHaxIL95+eRUaa4mYGajufuVo6g+xaLEDZ7UQBYkXYTGIxVV6PeoeZVqagJ822czFhHCZFTDfy5q98mfg702twhpiT+zGMuns2xnxW/m24kMiYwp3ixd2bTBb3rDQYE7U/xjLL63gMVu6ASBtCDOLp6vVx85x4YK7BtAvIBgibM/wDz3hdaUtOUhpyZazt1MHMHEY854vqn5N8P9bGY9qzSqHaO6HTjECMvOHG+XhCnwh2rVHCmdkkH+HHvt4pJ9PI9LeMaWWPpDh4LrXJDTc4jCefokHwSQbRgQd8/WZkY3wj5KqnRSdOdNnCDMXp2vA/aXnLnkujdMdA684/dXvb9py8ElBJwL+/zowGZ2Tf9VmntdaNsRh9qMIHqfHNTEFZ1oYkutOM0onISHG+OPqlddDrF7T1pgxi20R6qSuaZHbiwFqtrxOGOMmwhd9GMMMyTJx2rj+Mkx7FfaDfrotLu00QDM7GBsQdoGLTwTUdgkyWYnOlfC1yMA4/m5J01i8yIm4Nxt4zYdUgeKRu2mx29/wC3IIsIME5DOVRaOVMMnEC9ocwCbxg8YA4ceaK7rYt7WewYF5n67KB+YWxjo7bAjr4C48+ST+XNctJcRtdr07RVxgCJ2YjD+sWhJM1wnKP4L34VpT1Uf1u74pkhwJIB9LOpa5i/mjezre9OZcdozhZZ8nhaF9Ebzf3JDprjce3fzXdr9yS6W+x90fqqS9J12jWuuw7krJ8jzv8AAM/eqfzu+KrjWo6jv15qwvI4f8HH46nvW/8Am8nJ8U/QhC7XOE19I6kUHxiRA77fqnRR7pnWAogHNzR+v6Kud1jameUPqCSBNgBnEnetNMrmLEQN7v6LLqt+9NmsahLcTA3bl5lrokNes6kn8Rm52T3AA8JkqLae8bdpPO08gclIdKHVM2BiZAk5AWvxUZ0w3cbZ/BXwsrSTRDq3tC2YVoaqd9UAZOM4kbj+xN8MosLqstXPAPGeXdJVoapoBtNphgsbTTxFsdsTO0RgMQtPtTk8F4pxIIBHEAycMRo+WyRO7uW4gHs2gTjGd/sedpE7sUnloA2gI2cJF84+15iPat6R6twDaPQwIg41cJgb+spZB1e0AGbzcmcCCZoRvy8ctaRG04xB2SMBmW5mi29t/jiOj9kHAQ3ajsYGRj5zec96TaA7rOOGF7YTbB59XcFFSWac0Fl7dm3Vy5gjflkuNHRaQj6wG8CKdK3+3FdqxnZi4mZiRnj1m7ycclpTY6bbQgyftAcf3+A4IhmvRp4hzX5vgUsrgmwyJ7gtfNtFhszFvsd3C5tPzddhMX2sr/WxJJ/HwHJca+1vdgYvUzwP2m9W3EOb6zZN23j7u4s0DsmxIHDAJTob4pxhJm2znFuqAJ5pLLuJgXP1kkzhG3e2a3JOwJkHaM9rfFtok+1E6Gm0XOuIMD8G8+sw7zmEjFDsyxoxPZoi+F4biRGG7fjprEukbMnltxniWuHtSQtqHI/9zhN9vjbh7Y2mQq+jkwA1tvSDaXHeBOJyWamiuv8AV7vRpnEycCBb9BiksuPrASfvBbGLO3TbkitUOJD/APuiMYieGfJRtOmfo5B7GIizacY7tsbhaDzTlUHWMWsP1ylMrNJc6w2scvO8eHsTsX3m+DcZnjjdUz8Jnkpp3STSnWInelFE24JHprgJhZb0toy63PVcp75GXf4V3+o//wAVXmtXWJ3jwU/8i7v8PU/1X+5i6f8AN8leT4rIQhC7XOjes+m+iUKhp1KoD24tDXuItN9lpGCiHSnpnQ0hrBSJMO2jLS0RBAicZkrfp55LvpNR+kaNWLKj7uY6dhxAiQRdpMDeOSpTW2ra+jPNOux9NwyMweIIs4cQseT1Wab8eOHlY/0su6wiAJxjPFJNK1jAxHLaBnPeq1FR28+JW7tLqYF743bRK5P+e78t94pppWmbUmHR8OI7kw6VXBByyHvTMdKdv9y2+kuOJV8eLR6p9HbVDZe3mI/ura0Gk7YaBjE2qWG4A7J/XNVx0E1JX0qrNOkSxty4w1l7RtGATwG5XDS1DVEGGjhOHgFb0Zb6jLkyhr+iP2cAOqQOuDc3xNP1u60wuLqL24jf1tsT4incDGIAT8dTVjk23H4LY9H6hxc0eJT0ZX6ZyxF3MqEOMC9h1xe8n0JzjuXbQ9G2SQWwJG499gDKkf8AyyfvBjPZ/qt39Hneu38p5b09vP8AE+qGStR2o6sgkera2MOBB8Fz8xBJLZk3OzT4Y2v/AEUgp6hcPSbHI9y3/wCBmDdpJ5wnt5/iu4i79HcQIYBJNobYYExEEwefBcqugugOLb8fNGB+XPcpY7Ur9mGlg8Uk0no/WcI2mEDDGfco9vL8T6oidei8ejhOyYpZxcWt/VdKALWNBbHCB/42S6t0e0kTFKbjB7fihnR3STiw97mfHmnpy/FujZpDCROwHnLs9U74OOO8pJ5twJ6hvF9mnAiAPcPBP46O6V6jYw7TfiuZ6O6VP2X+5vxT05fh0jjqbs2bxGxSwyz4laVKbiD1T+SmN18d8flUmf0Z0j7vh2m/FcT0V0r7sfmb4KLjl+JlhhZShsbOZiWssDf1ueSdWVBIBsdkW8famfXuk/Raho17P2WkiZEG4uOSaNZ6fSrtAbWqUiBbZMAn8QmSMc/FUsvi9Lyb7TLz8QJHz/ZJ9NfPvUC0XRyGAvrVHn1W14b8fBb1Zd6L+H+Je6O5zVXLjl+1pjfw8a1EiR7+7AqwPIq76qsP853tYz4Klq7qw7JdyLw72lWN5Kek9DQ6L/pVZrajqhOyQ6zdkNEuA2TME4ro4MfTfKnL8V4oUa0Lp1oVWzKzXR6pDvY0koXW5UlSHWWq6dZpbUY14OTmhwPcUuQg80+VLoqND0omnTLKFRoLMS0OFnsnL1oORUK2bd69B+XLSQ3QNjOpVptHdLz/ACx3qh9B0Y1KtOn95UY38xDf1WOU1XThd4nHoV0cOnaWygNoMu6o5oktaBjukmAJ3q9dSeS3QKEE0fOO31T5z/aeqO4J/wCi3RrR9CpbGj09kOuSSS5x4uNyntXxx/WWWdvhxoaM1gAaAAMIGHwXWFlCuzYhELKEGIRCyhBiEQsoQYhELKEGIRCyhBiEQsoQYhELKEFb+UnyenTD56i7YrNbF+w9ouGmLtIkwVRmudWaVor9iuypTORPZMeq4Wd3L12kenaspVmllRjXtOIc0OB7jZVuO2mPJZ08gnSX+s7xMI8+71j4lX30u8lOivo1Do1EU62yTTLXODNrcWkkAHDhKobTtCfRqOp1mlj2mHNOIPzmqXFrjntr5471ye9zjAuSbAC5PCFN/Jj0N+n19qrSc7RmB20ZLQXwNlodicZMYRfETeeo+g2haKdqjQY13rXJ/M4k+1JijLPXSmvJt0J0sPdXfSc0OYWtYRDrkHaM9ns4G5lC9ENaBYCBwQtpdOe93bZCEKBUHl00u+jUt5qPP8Ia0e9yrzoRo/nNZaI3/MDj/AC//wAVJfLFpm1rDZkRTosEcXFzz7C1JfI/QFTWrS0HZZTqOEwSJhomP3isMu+R1Y9cT0M0QFlCFu5QhCEAhCEAhCEAhCEAhCEAhCEAhCEAhCEAhCEGtXA8ivNflNo7WstIMnFgx3MaF6Tq9k8ivN/lAM6w0n9+PBrVny3WLbgn9LV8iw/6bT/erf8AyOU+UC8jLCNX05ES6qe4vJHsIU9VsfEZ5/KhCEKyoXHTK4YxznGAASTuAEk+C7Jq6UavdpGiVqLDDqlN7QcILmkD3oPNvSnWzq+k1q+zsitD2tddwZAay8RJaAeE45qY+QR7fpdee0aTdkcA4h1+ZYoFrXVGkaO/zVWk5lQuIa3Zna/cjtDlKtXyOdE9IoVH6RXYae2xrWNPbidpziPRFmiDfGyxx7ydOd/hbyEIWzmCEIQCEIQCEIQCEIQCEIQCEIQCEIQCEIQCEIQaVuyeRXmbp3U/6hpU/en9F6Q1vpjaVJ9R52WtBLicgLleXtZaW+tXq1mMgPc9xkg5jayj0m+Kz5fDbg81dnkVq7Wr23mH1RyAIIHgVYKpjyNa7NOrV0OoQD1alMZOJH1sGB6PmzH4XFXOpw+MU5J/VCEIV1AhCEHJ+jtJkgSFuymBgtkIBCEIBCEIBCEIBCEIBCEIBCEIBCEIBCEIBCEIBCEII/051W/SdDq0qYBc5tgTAJBDg0nIGIniqAq6u0mj1fo1YPmIFJ42SbdoCHYYgxgvT6T1mjaCpnxzPy0w5LgpfyddFtJqac3SarH0qVKS3aGy6o4hwEA32QHOJPIXyu8IAWVOOMxmkZ53K7CEIVl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a.abcnews.go.com/images/International/ap_india_hindu_prayer_ss_thg_120116_w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916" y="1937084"/>
            <a:ext cx="3125906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Siddhartha Gautama Buddha</a:t>
            </a:r>
          </a:p>
          <a:p>
            <a:pPr lvl="1"/>
            <a:r>
              <a:rPr lang="en-US" dirty="0" smtClean="0"/>
              <a:t>Life</a:t>
            </a:r>
          </a:p>
          <a:p>
            <a:pPr lvl="2"/>
            <a:r>
              <a:rPr lang="en-US" dirty="0" smtClean="0"/>
              <a:t>Born into a high caste</a:t>
            </a:r>
          </a:p>
          <a:p>
            <a:pPr lvl="2"/>
            <a:r>
              <a:rPr lang="en-US" dirty="0" smtClean="0"/>
              <a:t>Married, had children, but little outside experiences</a:t>
            </a:r>
          </a:p>
          <a:p>
            <a:pPr lvl="2"/>
            <a:r>
              <a:rPr lang="en-US" dirty="0" smtClean="0"/>
              <a:t>Left life to find the place where  “neither suffering nor death” </a:t>
            </a:r>
          </a:p>
          <a:p>
            <a:pPr lvl="2"/>
            <a:r>
              <a:rPr lang="en-US" dirty="0" smtClean="0"/>
              <a:t>Observed the horrors of the world: the sick, the old, and the dead. 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tarangini.files.wordpress.com/2012/03/lord-gautama-buddha-whole-dude-with-whole-compa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857500" cy="412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800600" cy="6400800"/>
          </a:xfrm>
        </p:spPr>
        <p:txBody>
          <a:bodyPr>
            <a:normAutofit/>
          </a:bodyPr>
          <a:lstStyle/>
          <a:p>
            <a:r>
              <a:rPr lang="en-US" i="1" dirty="0" smtClean="0"/>
              <a:t>The Enlightened One</a:t>
            </a:r>
          </a:p>
          <a:p>
            <a:pPr lvl="1"/>
            <a:r>
              <a:rPr lang="en-US" sz="2600" dirty="0" smtClean="0"/>
              <a:t>Did not receive the answers he demanded from Hinduism</a:t>
            </a:r>
          </a:p>
          <a:p>
            <a:pPr lvl="1"/>
            <a:r>
              <a:rPr lang="en-US" sz="2600" dirty="0" smtClean="0"/>
              <a:t>Left his life in order to find answers, began meditation</a:t>
            </a:r>
          </a:p>
          <a:p>
            <a:pPr lvl="1"/>
            <a:r>
              <a:rPr lang="en-US" sz="2600" dirty="0" smtClean="0"/>
              <a:t>Awoke from 48 </a:t>
            </a:r>
            <a:r>
              <a:rPr lang="en-US" sz="2600" dirty="0" smtClean="0"/>
              <a:t>days </a:t>
            </a:r>
            <a:r>
              <a:rPr lang="en-US" sz="2600" dirty="0" smtClean="0"/>
              <a:t>of meditation not as a man, but as the Buddha, the Enlightened One. </a:t>
            </a:r>
          </a:p>
          <a:p>
            <a:pPr lvl="1">
              <a:buNone/>
            </a:pPr>
            <a:endParaRPr lang="en-US" sz="2600" dirty="0" smtClean="0"/>
          </a:p>
        </p:txBody>
      </p:sp>
      <p:sp>
        <p:nvSpPr>
          <p:cNvPr id="4102" name="AutoShape 6" descr="http://upload.wikimedia.org/wikipedia/commons/a/a9/Kingdom_of_Israel_1020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2.bp.blogspot.com/-k4DAmL_zKTU/UZo16zClBqI/AAAAAAAAAaw/zWbHRHzoMXQ/s1600/Lord-Budd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50943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640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Hinduism</vt:lpstr>
      <vt:lpstr>Bellringer</vt:lpstr>
      <vt:lpstr>Origins: Hinduism</vt:lpstr>
      <vt:lpstr>Characteristics </vt:lpstr>
      <vt:lpstr>Hindu Gods</vt:lpstr>
      <vt:lpstr>Slide 6</vt:lpstr>
      <vt:lpstr>Buddhism</vt:lpstr>
      <vt:lpstr>Origins</vt:lpstr>
      <vt:lpstr>Slide 9</vt:lpstr>
      <vt:lpstr>Beliefs</vt:lpstr>
      <vt:lpstr>Beliefs</vt:lpstr>
      <vt:lpstr>Beliefs</vt:lpstr>
      <vt:lpstr>Beliefs</vt:lpstr>
      <vt:lpstr>Beliefs</vt:lpstr>
      <vt:lpstr>Beliefs</vt:lpstr>
      <vt:lpstr>Slide 16</vt:lpstr>
      <vt:lpstr> 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208</cp:revision>
  <dcterms:created xsi:type="dcterms:W3CDTF">2013-03-18T17:01:34Z</dcterms:created>
  <dcterms:modified xsi:type="dcterms:W3CDTF">2015-08-04T14:13:17Z</dcterms:modified>
</cp:coreProperties>
</file>