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3" r:id="rId3"/>
    <p:sldId id="339" r:id="rId4"/>
    <p:sldId id="375" r:id="rId5"/>
    <p:sldId id="373" r:id="rId6"/>
    <p:sldId id="374" r:id="rId7"/>
    <p:sldId id="376" r:id="rId8"/>
    <p:sldId id="370" r:id="rId9"/>
    <p:sldId id="377" r:id="rId10"/>
    <p:sldId id="372" r:id="rId11"/>
    <p:sldId id="371" r:id="rId12"/>
    <p:sldId id="34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158BD-E438-4456-B672-EDD23E33930B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419190B4-C1BE-478A-8787-4CD8DBAC4597}">
      <dgm:prSet phldrT="[Text]" phldr="1"/>
      <dgm:spPr/>
      <dgm:t>
        <a:bodyPr/>
        <a:lstStyle/>
        <a:p>
          <a:endParaRPr lang="en-US" dirty="0"/>
        </a:p>
      </dgm:t>
    </dgm:pt>
    <dgm:pt modelId="{C7C4A8C1-1BCC-4C6E-BEE1-47563EB0B343}" type="parTrans" cxnId="{F0E39C97-7EEF-40A5-A4AB-21348F437090}">
      <dgm:prSet/>
      <dgm:spPr/>
      <dgm:t>
        <a:bodyPr/>
        <a:lstStyle/>
        <a:p>
          <a:endParaRPr lang="en-US"/>
        </a:p>
      </dgm:t>
    </dgm:pt>
    <dgm:pt modelId="{A5C31E00-4866-496B-9F06-0E1772B9B304}" type="sibTrans" cxnId="{F0E39C97-7EEF-40A5-A4AB-21348F437090}">
      <dgm:prSet/>
      <dgm:spPr/>
      <dgm:t>
        <a:bodyPr/>
        <a:lstStyle/>
        <a:p>
          <a:endParaRPr lang="en-US"/>
        </a:p>
      </dgm:t>
    </dgm:pt>
    <dgm:pt modelId="{8E554623-47E9-480E-8D8A-C61B83CBAF03}">
      <dgm:prSet phldrT="[Text]" phldr="1"/>
      <dgm:spPr/>
      <dgm:t>
        <a:bodyPr/>
        <a:lstStyle/>
        <a:p>
          <a:endParaRPr lang="en-US"/>
        </a:p>
      </dgm:t>
    </dgm:pt>
    <dgm:pt modelId="{10CC6333-A41A-44FE-AD5A-09062FD240AA}" type="parTrans" cxnId="{BEA97FC0-D4DB-480B-BB76-B685D6E5B8BA}">
      <dgm:prSet/>
      <dgm:spPr/>
      <dgm:t>
        <a:bodyPr/>
        <a:lstStyle/>
        <a:p>
          <a:endParaRPr lang="en-US"/>
        </a:p>
      </dgm:t>
    </dgm:pt>
    <dgm:pt modelId="{6A62224C-D6B1-498F-9EB3-B2D2680062EE}" type="sibTrans" cxnId="{BEA97FC0-D4DB-480B-BB76-B685D6E5B8BA}">
      <dgm:prSet/>
      <dgm:spPr/>
      <dgm:t>
        <a:bodyPr/>
        <a:lstStyle/>
        <a:p>
          <a:endParaRPr lang="en-US"/>
        </a:p>
      </dgm:t>
    </dgm:pt>
    <dgm:pt modelId="{8F824384-5DBD-4EC8-BABB-90859A91B912}">
      <dgm:prSet phldrT="[Text]" phldr="1"/>
      <dgm:spPr/>
      <dgm:t>
        <a:bodyPr/>
        <a:lstStyle/>
        <a:p>
          <a:endParaRPr lang="en-US"/>
        </a:p>
      </dgm:t>
    </dgm:pt>
    <dgm:pt modelId="{9631E1BD-BC62-475E-8A26-EAA6F24FD74F}" type="parTrans" cxnId="{CE69826E-E80C-4E3C-9BB5-8E56EC4F5991}">
      <dgm:prSet/>
      <dgm:spPr/>
      <dgm:t>
        <a:bodyPr/>
        <a:lstStyle/>
        <a:p>
          <a:endParaRPr lang="en-US"/>
        </a:p>
      </dgm:t>
    </dgm:pt>
    <dgm:pt modelId="{0751AA7E-8448-4CA0-BF47-1BBF432E7E77}" type="sibTrans" cxnId="{CE69826E-E80C-4E3C-9BB5-8E56EC4F5991}">
      <dgm:prSet/>
      <dgm:spPr/>
      <dgm:t>
        <a:bodyPr/>
        <a:lstStyle/>
        <a:p>
          <a:endParaRPr lang="en-US"/>
        </a:p>
      </dgm:t>
    </dgm:pt>
    <dgm:pt modelId="{5C23295C-BA8C-4D38-89C0-48ACB2EFBB5B}">
      <dgm:prSet/>
      <dgm:spPr/>
      <dgm:t>
        <a:bodyPr/>
        <a:lstStyle/>
        <a:p>
          <a:endParaRPr lang="en-US"/>
        </a:p>
      </dgm:t>
    </dgm:pt>
    <dgm:pt modelId="{86360ABC-C6B3-4C9C-8BAE-097090088DB8}" type="parTrans" cxnId="{1C4F88AB-8A81-4EF9-BEDF-3D76F9C63A16}">
      <dgm:prSet/>
      <dgm:spPr/>
      <dgm:t>
        <a:bodyPr/>
        <a:lstStyle/>
        <a:p>
          <a:endParaRPr lang="en-US"/>
        </a:p>
      </dgm:t>
    </dgm:pt>
    <dgm:pt modelId="{47E889FE-1588-4DA7-9369-B0B9B8436F6C}" type="sibTrans" cxnId="{1C4F88AB-8A81-4EF9-BEDF-3D76F9C63A16}">
      <dgm:prSet/>
      <dgm:spPr/>
      <dgm:t>
        <a:bodyPr/>
        <a:lstStyle/>
        <a:p>
          <a:endParaRPr lang="en-US"/>
        </a:p>
      </dgm:t>
    </dgm:pt>
    <dgm:pt modelId="{163BEE65-F8F9-431D-904F-E2B245030C2E}">
      <dgm:prSet/>
      <dgm:spPr/>
      <dgm:t>
        <a:bodyPr/>
        <a:lstStyle/>
        <a:p>
          <a:endParaRPr lang="en-US"/>
        </a:p>
      </dgm:t>
    </dgm:pt>
    <dgm:pt modelId="{550DEF88-571B-468B-AE29-03A7347B57F7}" type="parTrans" cxnId="{9CDBD688-554A-4E5A-939E-535886A3F3D4}">
      <dgm:prSet/>
      <dgm:spPr/>
      <dgm:t>
        <a:bodyPr/>
        <a:lstStyle/>
        <a:p>
          <a:endParaRPr lang="en-US"/>
        </a:p>
      </dgm:t>
    </dgm:pt>
    <dgm:pt modelId="{43DC27DE-1244-4479-B850-FEAE6D7467CF}" type="sibTrans" cxnId="{9CDBD688-554A-4E5A-939E-535886A3F3D4}">
      <dgm:prSet/>
      <dgm:spPr/>
      <dgm:t>
        <a:bodyPr/>
        <a:lstStyle/>
        <a:p>
          <a:endParaRPr lang="en-US"/>
        </a:p>
      </dgm:t>
    </dgm:pt>
    <dgm:pt modelId="{E9264F26-E545-4079-B57C-A2BD1669B068}" type="pres">
      <dgm:prSet presAssocID="{900158BD-E438-4456-B672-EDD23E33930B}" presName="Name0" presStyleCnt="0">
        <dgm:presLayoutVars>
          <dgm:dir/>
          <dgm:animLvl val="lvl"/>
          <dgm:resizeHandles val="exact"/>
        </dgm:presLayoutVars>
      </dgm:prSet>
      <dgm:spPr/>
    </dgm:pt>
    <dgm:pt modelId="{F7FE48F7-4347-474C-B650-B4347EA59985}" type="pres">
      <dgm:prSet presAssocID="{419190B4-C1BE-478A-8787-4CD8DBAC4597}" presName="Name8" presStyleCnt="0"/>
      <dgm:spPr/>
    </dgm:pt>
    <dgm:pt modelId="{2550F618-EA25-461E-AC2C-075DDBA55A73}" type="pres">
      <dgm:prSet presAssocID="{419190B4-C1BE-478A-8787-4CD8DBAC4597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371A9-6B81-44E0-B382-E6AFC6962030}" type="pres">
      <dgm:prSet presAssocID="{419190B4-C1BE-478A-8787-4CD8DBAC459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DE048-69D5-43E6-B49D-889A34048539}" type="pres">
      <dgm:prSet presAssocID="{5C23295C-BA8C-4D38-89C0-48ACB2EFBB5B}" presName="Name8" presStyleCnt="0"/>
      <dgm:spPr/>
    </dgm:pt>
    <dgm:pt modelId="{847EF9A4-4413-4871-B6BD-0F60BB15C477}" type="pres">
      <dgm:prSet presAssocID="{5C23295C-BA8C-4D38-89C0-48ACB2EFBB5B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76ECC-A99E-4CB0-8474-736A1FB4BB54}" type="pres">
      <dgm:prSet presAssocID="{5C23295C-BA8C-4D38-89C0-48ACB2EFBB5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3B3FE-2FC6-479E-8E95-62182DB5FBD5}" type="pres">
      <dgm:prSet presAssocID="{163BEE65-F8F9-431D-904F-E2B245030C2E}" presName="Name8" presStyleCnt="0"/>
      <dgm:spPr/>
    </dgm:pt>
    <dgm:pt modelId="{293CCA2A-3EBC-41F1-B0B0-FBEDB39C42B3}" type="pres">
      <dgm:prSet presAssocID="{163BEE65-F8F9-431D-904F-E2B245030C2E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2EC4E-CE86-43E9-91D2-211B2A04DA09}" type="pres">
      <dgm:prSet presAssocID="{163BEE65-F8F9-431D-904F-E2B245030C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95E8C-1DD1-4355-B053-87140DBFA857}" type="pres">
      <dgm:prSet presAssocID="{8E554623-47E9-480E-8D8A-C61B83CBAF03}" presName="Name8" presStyleCnt="0"/>
      <dgm:spPr/>
    </dgm:pt>
    <dgm:pt modelId="{06233C76-9578-4CA9-9781-668D1953678A}" type="pres">
      <dgm:prSet presAssocID="{8E554623-47E9-480E-8D8A-C61B83CBAF03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0DAB64-5F48-4B79-854A-E3BC1137DCC5}" type="pres">
      <dgm:prSet presAssocID="{8E554623-47E9-480E-8D8A-C61B83CBAF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908E8-2F17-4912-AC85-FBB7F35284D7}" type="pres">
      <dgm:prSet presAssocID="{8F824384-5DBD-4EC8-BABB-90859A91B912}" presName="Name8" presStyleCnt="0"/>
      <dgm:spPr/>
    </dgm:pt>
    <dgm:pt modelId="{CCA88E8B-937A-4AF0-87AD-C44A7E93F860}" type="pres">
      <dgm:prSet presAssocID="{8F824384-5DBD-4EC8-BABB-90859A91B912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62730-E772-4233-ABD5-75B85A605069}" type="pres">
      <dgm:prSet presAssocID="{8F824384-5DBD-4EC8-BABB-90859A91B91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A97FC0-D4DB-480B-BB76-B685D6E5B8BA}" srcId="{900158BD-E438-4456-B672-EDD23E33930B}" destId="{8E554623-47E9-480E-8D8A-C61B83CBAF03}" srcOrd="3" destOrd="0" parTransId="{10CC6333-A41A-44FE-AD5A-09062FD240AA}" sibTransId="{6A62224C-D6B1-498F-9EB3-B2D2680062EE}"/>
    <dgm:cxn modelId="{F0E39C97-7EEF-40A5-A4AB-21348F437090}" srcId="{900158BD-E438-4456-B672-EDD23E33930B}" destId="{419190B4-C1BE-478A-8787-4CD8DBAC4597}" srcOrd="0" destOrd="0" parTransId="{C7C4A8C1-1BCC-4C6E-BEE1-47563EB0B343}" sibTransId="{A5C31E00-4866-496B-9F06-0E1772B9B304}"/>
    <dgm:cxn modelId="{4A8BEB78-1979-4E44-915C-84E58D8090BD}" type="presOf" srcId="{419190B4-C1BE-478A-8787-4CD8DBAC4597}" destId="{A7E371A9-6B81-44E0-B382-E6AFC6962030}" srcOrd="1" destOrd="0" presId="urn:microsoft.com/office/officeart/2005/8/layout/pyramid1"/>
    <dgm:cxn modelId="{30A4DDE6-9FE1-4E5E-9296-D8F9C656A429}" type="presOf" srcId="{8F824384-5DBD-4EC8-BABB-90859A91B912}" destId="{47662730-E772-4233-ABD5-75B85A605069}" srcOrd="1" destOrd="0" presId="urn:microsoft.com/office/officeart/2005/8/layout/pyramid1"/>
    <dgm:cxn modelId="{6208BE37-B7C8-4645-8254-59A3BED11F55}" type="presOf" srcId="{5C23295C-BA8C-4D38-89C0-48ACB2EFBB5B}" destId="{AFF76ECC-A99E-4CB0-8474-736A1FB4BB54}" srcOrd="1" destOrd="0" presId="urn:microsoft.com/office/officeart/2005/8/layout/pyramid1"/>
    <dgm:cxn modelId="{B0D16E32-3668-46A0-95B5-796E3BA1C581}" type="presOf" srcId="{419190B4-C1BE-478A-8787-4CD8DBAC4597}" destId="{2550F618-EA25-461E-AC2C-075DDBA55A73}" srcOrd="0" destOrd="0" presId="urn:microsoft.com/office/officeart/2005/8/layout/pyramid1"/>
    <dgm:cxn modelId="{9CDBD688-554A-4E5A-939E-535886A3F3D4}" srcId="{900158BD-E438-4456-B672-EDD23E33930B}" destId="{163BEE65-F8F9-431D-904F-E2B245030C2E}" srcOrd="2" destOrd="0" parTransId="{550DEF88-571B-468B-AE29-03A7347B57F7}" sibTransId="{43DC27DE-1244-4479-B850-FEAE6D7467CF}"/>
    <dgm:cxn modelId="{891586AE-DE68-4ECD-B523-FD80717E0CDA}" type="presOf" srcId="{8F824384-5DBD-4EC8-BABB-90859A91B912}" destId="{CCA88E8B-937A-4AF0-87AD-C44A7E93F860}" srcOrd="0" destOrd="0" presId="urn:microsoft.com/office/officeart/2005/8/layout/pyramid1"/>
    <dgm:cxn modelId="{2DD20F5C-37EC-4310-AEFD-40E82F7B7FDD}" type="presOf" srcId="{5C23295C-BA8C-4D38-89C0-48ACB2EFBB5B}" destId="{847EF9A4-4413-4871-B6BD-0F60BB15C477}" srcOrd="0" destOrd="0" presId="urn:microsoft.com/office/officeart/2005/8/layout/pyramid1"/>
    <dgm:cxn modelId="{44D46A85-A1DC-4D14-808A-179D43CADB68}" type="presOf" srcId="{163BEE65-F8F9-431D-904F-E2B245030C2E}" destId="{DC22EC4E-CE86-43E9-91D2-211B2A04DA09}" srcOrd="1" destOrd="0" presId="urn:microsoft.com/office/officeart/2005/8/layout/pyramid1"/>
    <dgm:cxn modelId="{45A2B353-648F-4045-902A-D9E22FFE6003}" type="presOf" srcId="{163BEE65-F8F9-431D-904F-E2B245030C2E}" destId="{293CCA2A-3EBC-41F1-B0B0-FBEDB39C42B3}" srcOrd="0" destOrd="0" presId="urn:microsoft.com/office/officeart/2005/8/layout/pyramid1"/>
    <dgm:cxn modelId="{FC6EC156-8D90-432C-9BE8-06CBD4D915C6}" type="presOf" srcId="{900158BD-E438-4456-B672-EDD23E33930B}" destId="{E9264F26-E545-4079-B57C-A2BD1669B068}" srcOrd="0" destOrd="0" presId="urn:microsoft.com/office/officeart/2005/8/layout/pyramid1"/>
    <dgm:cxn modelId="{CE69826E-E80C-4E3C-9BB5-8E56EC4F5991}" srcId="{900158BD-E438-4456-B672-EDD23E33930B}" destId="{8F824384-5DBD-4EC8-BABB-90859A91B912}" srcOrd="4" destOrd="0" parTransId="{9631E1BD-BC62-475E-8A26-EAA6F24FD74F}" sibTransId="{0751AA7E-8448-4CA0-BF47-1BBF432E7E77}"/>
    <dgm:cxn modelId="{21E631FC-1E92-4EAE-802F-0C7FD2F09E17}" type="presOf" srcId="{8E554623-47E9-480E-8D8A-C61B83CBAF03}" destId="{D90DAB64-5F48-4B79-854A-E3BC1137DCC5}" srcOrd="1" destOrd="0" presId="urn:microsoft.com/office/officeart/2005/8/layout/pyramid1"/>
    <dgm:cxn modelId="{1C4F88AB-8A81-4EF9-BEDF-3D76F9C63A16}" srcId="{900158BD-E438-4456-B672-EDD23E33930B}" destId="{5C23295C-BA8C-4D38-89C0-48ACB2EFBB5B}" srcOrd="1" destOrd="0" parTransId="{86360ABC-C6B3-4C9C-8BAE-097090088DB8}" sibTransId="{47E889FE-1588-4DA7-9369-B0B9B8436F6C}"/>
    <dgm:cxn modelId="{D6AA24F8-C46C-4BC9-9FD7-6702FD190C0D}" type="presOf" srcId="{8E554623-47E9-480E-8D8A-C61B83CBAF03}" destId="{06233C76-9578-4CA9-9781-668D1953678A}" srcOrd="0" destOrd="0" presId="urn:microsoft.com/office/officeart/2005/8/layout/pyramid1"/>
    <dgm:cxn modelId="{23A328B5-1BF8-4C92-9BD1-C5B10B5C2E21}" type="presParOf" srcId="{E9264F26-E545-4079-B57C-A2BD1669B068}" destId="{F7FE48F7-4347-474C-B650-B4347EA59985}" srcOrd="0" destOrd="0" presId="urn:microsoft.com/office/officeart/2005/8/layout/pyramid1"/>
    <dgm:cxn modelId="{DEF5749E-16D3-4069-A980-3205BB832C34}" type="presParOf" srcId="{F7FE48F7-4347-474C-B650-B4347EA59985}" destId="{2550F618-EA25-461E-AC2C-075DDBA55A73}" srcOrd="0" destOrd="0" presId="urn:microsoft.com/office/officeart/2005/8/layout/pyramid1"/>
    <dgm:cxn modelId="{572632E6-F4AA-4D6D-9151-EFE55AA107F9}" type="presParOf" srcId="{F7FE48F7-4347-474C-B650-B4347EA59985}" destId="{A7E371A9-6B81-44E0-B382-E6AFC6962030}" srcOrd="1" destOrd="0" presId="urn:microsoft.com/office/officeart/2005/8/layout/pyramid1"/>
    <dgm:cxn modelId="{47737D67-87FC-4D27-A38E-F9B606575D7C}" type="presParOf" srcId="{E9264F26-E545-4079-B57C-A2BD1669B068}" destId="{F69DE048-69D5-43E6-B49D-889A34048539}" srcOrd="1" destOrd="0" presId="urn:microsoft.com/office/officeart/2005/8/layout/pyramid1"/>
    <dgm:cxn modelId="{F9227FD1-42B4-45F7-86B7-ADA0F1162183}" type="presParOf" srcId="{F69DE048-69D5-43E6-B49D-889A34048539}" destId="{847EF9A4-4413-4871-B6BD-0F60BB15C477}" srcOrd="0" destOrd="0" presId="urn:microsoft.com/office/officeart/2005/8/layout/pyramid1"/>
    <dgm:cxn modelId="{D192076B-CD48-47FC-AA0A-2CF55C7EE769}" type="presParOf" srcId="{F69DE048-69D5-43E6-B49D-889A34048539}" destId="{AFF76ECC-A99E-4CB0-8474-736A1FB4BB54}" srcOrd="1" destOrd="0" presId="urn:microsoft.com/office/officeart/2005/8/layout/pyramid1"/>
    <dgm:cxn modelId="{EE427420-FC92-4D95-A1E3-48C61F59029D}" type="presParOf" srcId="{E9264F26-E545-4079-B57C-A2BD1669B068}" destId="{1563B3FE-2FC6-479E-8E95-62182DB5FBD5}" srcOrd="2" destOrd="0" presId="urn:microsoft.com/office/officeart/2005/8/layout/pyramid1"/>
    <dgm:cxn modelId="{0FAB479C-A19A-4C39-97DC-71C26CAD6DD4}" type="presParOf" srcId="{1563B3FE-2FC6-479E-8E95-62182DB5FBD5}" destId="{293CCA2A-3EBC-41F1-B0B0-FBEDB39C42B3}" srcOrd="0" destOrd="0" presId="urn:microsoft.com/office/officeart/2005/8/layout/pyramid1"/>
    <dgm:cxn modelId="{F850F04B-83D3-4A79-81ED-CF3FF73D9C71}" type="presParOf" srcId="{1563B3FE-2FC6-479E-8E95-62182DB5FBD5}" destId="{DC22EC4E-CE86-43E9-91D2-211B2A04DA09}" srcOrd="1" destOrd="0" presId="urn:microsoft.com/office/officeart/2005/8/layout/pyramid1"/>
    <dgm:cxn modelId="{1D8C0D56-CB60-442C-A847-1779741C0AAF}" type="presParOf" srcId="{E9264F26-E545-4079-B57C-A2BD1669B068}" destId="{A5595E8C-1DD1-4355-B053-87140DBFA857}" srcOrd="3" destOrd="0" presId="urn:microsoft.com/office/officeart/2005/8/layout/pyramid1"/>
    <dgm:cxn modelId="{9D84F84C-A7BF-42D2-9EBD-63039C13FD45}" type="presParOf" srcId="{A5595E8C-1DD1-4355-B053-87140DBFA857}" destId="{06233C76-9578-4CA9-9781-668D1953678A}" srcOrd="0" destOrd="0" presId="urn:microsoft.com/office/officeart/2005/8/layout/pyramid1"/>
    <dgm:cxn modelId="{A0D5F5B2-C423-4CBC-AF56-97AF33652BD4}" type="presParOf" srcId="{A5595E8C-1DD1-4355-B053-87140DBFA857}" destId="{D90DAB64-5F48-4B79-854A-E3BC1137DCC5}" srcOrd="1" destOrd="0" presId="urn:microsoft.com/office/officeart/2005/8/layout/pyramid1"/>
    <dgm:cxn modelId="{14BF5268-3820-4BBC-948B-A30929146AB6}" type="presParOf" srcId="{E9264F26-E545-4079-B57C-A2BD1669B068}" destId="{84F908E8-2F17-4912-AC85-FBB7F35284D7}" srcOrd="4" destOrd="0" presId="urn:microsoft.com/office/officeart/2005/8/layout/pyramid1"/>
    <dgm:cxn modelId="{D415B813-078A-4557-9FF4-20AA89D76597}" type="presParOf" srcId="{84F908E8-2F17-4912-AC85-FBB7F35284D7}" destId="{CCA88E8B-937A-4AF0-87AD-C44A7E93F860}" srcOrd="0" destOrd="0" presId="urn:microsoft.com/office/officeart/2005/8/layout/pyramid1"/>
    <dgm:cxn modelId="{4634FC03-7950-4A67-857E-09FE18502C67}" type="presParOf" srcId="{84F908E8-2F17-4912-AC85-FBB7F35284D7}" destId="{47662730-E772-4233-ABD5-75B85A60506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0158BD-E438-4456-B672-EDD23E33930B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419190B4-C1BE-478A-8787-4CD8DBAC4597}">
      <dgm:prSet phldrT="[Text]" phldr="1"/>
      <dgm:spPr/>
      <dgm:t>
        <a:bodyPr/>
        <a:lstStyle/>
        <a:p>
          <a:endParaRPr lang="en-US" dirty="0"/>
        </a:p>
      </dgm:t>
    </dgm:pt>
    <dgm:pt modelId="{C7C4A8C1-1BCC-4C6E-BEE1-47563EB0B343}" type="parTrans" cxnId="{F0E39C97-7EEF-40A5-A4AB-21348F437090}">
      <dgm:prSet/>
      <dgm:spPr/>
      <dgm:t>
        <a:bodyPr/>
        <a:lstStyle/>
        <a:p>
          <a:endParaRPr lang="en-US"/>
        </a:p>
      </dgm:t>
    </dgm:pt>
    <dgm:pt modelId="{A5C31E00-4866-496B-9F06-0E1772B9B304}" type="sibTrans" cxnId="{F0E39C97-7EEF-40A5-A4AB-21348F437090}">
      <dgm:prSet/>
      <dgm:spPr/>
      <dgm:t>
        <a:bodyPr/>
        <a:lstStyle/>
        <a:p>
          <a:endParaRPr lang="en-US"/>
        </a:p>
      </dgm:t>
    </dgm:pt>
    <dgm:pt modelId="{8E554623-47E9-480E-8D8A-C61B83CBAF03}">
      <dgm:prSet phldrT="[Text]" phldr="1"/>
      <dgm:spPr/>
      <dgm:t>
        <a:bodyPr/>
        <a:lstStyle/>
        <a:p>
          <a:endParaRPr lang="en-US" dirty="0"/>
        </a:p>
      </dgm:t>
    </dgm:pt>
    <dgm:pt modelId="{10CC6333-A41A-44FE-AD5A-09062FD240AA}" type="parTrans" cxnId="{BEA97FC0-D4DB-480B-BB76-B685D6E5B8BA}">
      <dgm:prSet/>
      <dgm:spPr/>
      <dgm:t>
        <a:bodyPr/>
        <a:lstStyle/>
        <a:p>
          <a:endParaRPr lang="en-US"/>
        </a:p>
      </dgm:t>
    </dgm:pt>
    <dgm:pt modelId="{6A62224C-D6B1-498F-9EB3-B2D2680062EE}" type="sibTrans" cxnId="{BEA97FC0-D4DB-480B-BB76-B685D6E5B8BA}">
      <dgm:prSet/>
      <dgm:spPr/>
      <dgm:t>
        <a:bodyPr/>
        <a:lstStyle/>
        <a:p>
          <a:endParaRPr lang="en-US"/>
        </a:p>
      </dgm:t>
    </dgm:pt>
    <dgm:pt modelId="{8F824384-5DBD-4EC8-BABB-90859A91B912}">
      <dgm:prSet phldrT="[Text]" phldr="1"/>
      <dgm:spPr/>
      <dgm:t>
        <a:bodyPr/>
        <a:lstStyle/>
        <a:p>
          <a:endParaRPr lang="en-US" dirty="0"/>
        </a:p>
      </dgm:t>
    </dgm:pt>
    <dgm:pt modelId="{9631E1BD-BC62-475E-8A26-EAA6F24FD74F}" type="parTrans" cxnId="{CE69826E-E80C-4E3C-9BB5-8E56EC4F5991}">
      <dgm:prSet/>
      <dgm:spPr/>
      <dgm:t>
        <a:bodyPr/>
        <a:lstStyle/>
        <a:p>
          <a:endParaRPr lang="en-US"/>
        </a:p>
      </dgm:t>
    </dgm:pt>
    <dgm:pt modelId="{0751AA7E-8448-4CA0-BF47-1BBF432E7E77}" type="sibTrans" cxnId="{CE69826E-E80C-4E3C-9BB5-8E56EC4F5991}">
      <dgm:prSet/>
      <dgm:spPr/>
      <dgm:t>
        <a:bodyPr/>
        <a:lstStyle/>
        <a:p>
          <a:endParaRPr lang="en-US"/>
        </a:p>
      </dgm:t>
    </dgm:pt>
    <dgm:pt modelId="{1B28E996-EBAE-4E65-8A57-CE4B02334E2D}">
      <dgm:prSet/>
      <dgm:spPr/>
      <dgm:t>
        <a:bodyPr/>
        <a:lstStyle/>
        <a:p>
          <a:endParaRPr lang="en-US"/>
        </a:p>
      </dgm:t>
    </dgm:pt>
    <dgm:pt modelId="{2FA746D1-3A87-4E0A-8003-4E271A90963E}" type="parTrans" cxnId="{CE35EB6A-EC3C-41CD-A5B1-56B178D9C579}">
      <dgm:prSet/>
      <dgm:spPr/>
    </dgm:pt>
    <dgm:pt modelId="{BC5C9DDB-98B3-45D4-96DD-10AD1174F9AC}" type="sibTrans" cxnId="{CE35EB6A-EC3C-41CD-A5B1-56B178D9C579}">
      <dgm:prSet/>
      <dgm:spPr/>
    </dgm:pt>
    <dgm:pt modelId="{0743EED3-A770-481E-A10A-ECFD5D994727}">
      <dgm:prSet/>
      <dgm:spPr/>
      <dgm:t>
        <a:bodyPr/>
        <a:lstStyle/>
        <a:p>
          <a:endParaRPr lang="en-US"/>
        </a:p>
      </dgm:t>
    </dgm:pt>
    <dgm:pt modelId="{F779A5A3-83E2-44B4-B7F1-4A72DA43A69B}" type="parTrans" cxnId="{DA3208E3-1C26-4ABD-AE13-B5AFEA925988}">
      <dgm:prSet/>
      <dgm:spPr/>
    </dgm:pt>
    <dgm:pt modelId="{5E0ECA13-50F2-4BF6-952A-332AC6F32241}" type="sibTrans" cxnId="{DA3208E3-1C26-4ABD-AE13-B5AFEA925988}">
      <dgm:prSet/>
      <dgm:spPr/>
    </dgm:pt>
    <dgm:pt modelId="{E9264F26-E545-4079-B57C-A2BD1669B068}" type="pres">
      <dgm:prSet presAssocID="{900158BD-E438-4456-B672-EDD23E33930B}" presName="Name0" presStyleCnt="0">
        <dgm:presLayoutVars>
          <dgm:dir/>
          <dgm:animLvl val="lvl"/>
          <dgm:resizeHandles val="exact"/>
        </dgm:presLayoutVars>
      </dgm:prSet>
      <dgm:spPr/>
    </dgm:pt>
    <dgm:pt modelId="{F7FE48F7-4347-474C-B650-B4347EA59985}" type="pres">
      <dgm:prSet presAssocID="{419190B4-C1BE-478A-8787-4CD8DBAC4597}" presName="Name8" presStyleCnt="0"/>
      <dgm:spPr/>
    </dgm:pt>
    <dgm:pt modelId="{2550F618-EA25-461E-AC2C-075DDBA55A73}" type="pres">
      <dgm:prSet presAssocID="{419190B4-C1BE-478A-8787-4CD8DBAC4597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371A9-6B81-44E0-B382-E6AFC6962030}" type="pres">
      <dgm:prSet presAssocID="{419190B4-C1BE-478A-8787-4CD8DBAC459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D5F67B-11D8-4C80-BBB1-A006ABA665EA}" type="pres">
      <dgm:prSet presAssocID="{1B28E996-EBAE-4E65-8A57-CE4B02334E2D}" presName="Name8" presStyleCnt="0"/>
      <dgm:spPr/>
    </dgm:pt>
    <dgm:pt modelId="{46AB0DFE-6735-424E-946C-EB1528540744}" type="pres">
      <dgm:prSet presAssocID="{1B28E996-EBAE-4E65-8A57-CE4B02334E2D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0E1D1-2BC1-4E29-A346-6DE1E9572D3B}" type="pres">
      <dgm:prSet presAssocID="{1B28E996-EBAE-4E65-8A57-CE4B02334E2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B45B2-54BD-47B0-9389-3D122AF9687A}" type="pres">
      <dgm:prSet presAssocID="{0743EED3-A770-481E-A10A-ECFD5D994727}" presName="Name8" presStyleCnt="0"/>
      <dgm:spPr/>
    </dgm:pt>
    <dgm:pt modelId="{1101BB73-204D-43E7-BC5A-C4A394EF65E1}" type="pres">
      <dgm:prSet presAssocID="{0743EED3-A770-481E-A10A-ECFD5D994727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3FBDA-6397-40C3-90AE-F3AF2050661A}" type="pres">
      <dgm:prSet presAssocID="{0743EED3-A770-481E-A10A-ECFD5D99472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95E8C-1DD1-4355-B053-87140DBFA857}" type="pres">
      <dgm:prSet presAssocID="{8E554623-47E9-480E-8D8A-C61B83CBAF03}" presName="Name8" presStyleCnt="0"/>
      <dgm:spPr/>
    </dgm:pt>
    <dgm:pt modelId="{06233C76-9578-4CA9-9781-668D1953678A}" type="pres">
      <dgm:prSet presAssocID="{8E554623-47E9-480E-8D8A-C61B83CBAF03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0DAB64-5F48-4B79-854A-E3BC1137DCC5}" type="pres">
      <dgm:prSet presAssocID="{8E554623-47E9-480E-8D8A-C61B83CBAF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908E8-2F17-4912-AC85-FBB7F35284D7}" type="pres">
      <dgm:prSet presAssocID="{8F824384-5DBD-4EC8-BABB-90859A91B912}" presName="Name8" presStyleCnt="0"/>
      <dgm:spPr/>
    </dgm:pt>
    <dgm:pt modelId="{CCA88E8B-937A-4AF0-87AD-C44A7E93F860}" type="pres">
      <dgm:prSet presAssocID="{8F824384-5DBD-4EC8-BABB-90859A91B912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62730-E772-4233-ABD5-75B85A605069}" type="pres">
      <dgm:prSet presAssocID="{8F824384-5DBD-4EC8-BABB-90859A91B91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A97FC0-D4DB-480B-BB76-B685D6E5B8BA}" srcId="{900158BD-E438-4456-B672-EDD23E33930B}" destId="{8E554623-47E9-480E-8D8A-C61B83CBAF03}" srcOrd="3" destOrd="0" parTransId="{10CC6333-A41A-44FE-AD5A-09062FD240AA}" sibTransId="{6A62224C-D6B1-498F-9EB3-B2D2680062EE}"/>
    <dgm:cxn modelId="{F0E39C97-7EEF-40A5-A4AB-21348F437090}" srcId="{900158BD-E438-4456-B672-EDD23E33930B}" destId="{419190B4-C1BE-478A-8787-4CD8DBAC4597}" srcOrd="0" destOrd="0" parTransId="{C7C4A8C1-1BCC-4C6E-BEE1-47563EB0B343}" sibTransId="{A5C31E00-4866-496B-9F06-0E1772B9B304}"/>
    <dgm:cxn modelId="{AA3149B7-1F5E-4C28-9E1D-C8F1A6F2F451}" type="presOf" srcId="{419190B4-C1BE-478A-8787-4CD8DBAC4597}" destId="{A7E371A9-6B81-44E0-B382-E6AFC6962030}" srcOrd="1" destOrd="0" presId="urn:microsoft.com/office/officeart/2005/8/layout/pyramid1"/>
    <dgm:cxn modelId="{F215B3F5-2D2A-4BDA-8007-3107F72FBAAB}" type="presOf" srcId="{8E554623-47E9-480E-8D8A-C61B83CBAF03}" destId="{D90DAB64-5F48-4B79-854A-E3BC1137DCC5}" srcOrd="1" destOrd="0" presId="urn:microsoft.com/office/officeart/2005/8/layout/pyramid1"/>
    <dgm:cxn modelId="{91D4BEB5-CB75-4063-BFAA-8107C440E6AA}" type="presOf" srcId="{900158BD-E438-4456-B672-EDD23E33930B}" destId="{E9264F26-E545-4079-B57C-A2BD1669B068}" srcOrd="0" destOrd="0" presId="urn:microsoft.com/office/officeart/2005/8/layout/pyramid1"/>
    <dgm:cxn modelId="{27FB82B2-4C73-45D0-A06A-E08CA7085F4A}" type="presOf" srcId="{8F824384-5DBD-4EC8-BABB-90859A91B912}" destId="{CCA88E8B-937A-4AF0-87AD-C44A7E93F860}" srcOrd="0" destOrd="0" presId="urn:microsoft.com/office/officeart/2005/8/layout/pyramid1"/>
    <dgm:cxn modelId="{DA3208E3-1C26-4ABD-AE13-B5AFEA925988}" srcId="{900158BD-E438-4456-B672-EDD23E33930B}" destId="{0743EED3-A770-481E-A10A-ECFD5D994727}" srcOrd="2" destOrd="0" parTransId="{F779A5A3-83E2-44B4-B7F1-4A72DA43A69B}" sibTransId="{5E0ECA13-50F2-4BF6-952A-332AC6F32241}"/>
    <dgm:cxn modelId="{5EFAD626-4F95-4BD3-9216-41E3CA417916}" type="presOf" srcId="{8F824384-5DBD-4EC8-BABB-90859A91B912}" destId="{47662730-E772-4233-ABD5-75B85A605069}" srcOrd="1" destOrd="0" presId="urn:microsoft.com/office/officeart/2005/8/layout/pyramid1"/>
    <dgm:cxn modelId="{CE35EB6A-EC3C-41CD-A5B1-56B178D9C579}" srcId="{900158BD-E438-4456-B672-EDD23E33930B}" destId="{1B28E996-EBAE-4E65-8A57-CE4B02334E2D}" srcOrd="1" destOrd="0" parTransId="{2FA746D1-3A87-4E0A-8003-4E271A90963E}" sibTransId="{BC5C9DDB-98B3-45D4-96DD-10AD1174F9AC}"/>
    <dgm:cxn modelId="{6A35AD9E-90FD-4012-9FC3-18474169C0E8}" type="presOf" srcId="{0743EED3-A770-481E-A10A-ECFD5D994727}" destId="{1101BB73-204D-43E7-BC5A-C4A394EF65E1}" srcOrd="0" destOrd="0" presId="urn:microsoft.com/office/officeart/2005/8/layout/pyramid1"/>
    <dgm:cxn modelId="{18FF2205-90F2-4338-8014-25C3C861BB6E}" type="presOf" srcId="{1B28E996-EBAE-4E65-8A57-CE4B02334E2D}" destId="{ACF0E1D1-2BC1-4E29-A346-6DE1E9572D3B}" srcOrd="1" destOrd="0" presId="urn:microsoft.com/office/officeart/2005/8/layout/pyramid1"/>
    <dgm:cxn modelId="{A5AC46EF-12F6-4E87-AEE8-E6930A498949}" type="presOf" srcId="{1B28E996-EBAE-4E65-8A57-CE4B02334E2D}" destId="{46AB0DFE-6735-424E-946C-EB1528540744}" srcOrd="0" destOrd="0" presId="urn:microsoft.com/office/officeart/2005/8/layout/pyramid1"/>
    <dgm:cxn modelId="{959BE269-A837-4A80-B003-54F284EE9326}" type="presOf" srcId="{419190B4-C1BE-478A-8787-4CD8DBAC4597}" destId="{2550F618-EA25-461E-AC2C-075DDBA55A73}" srcOrd="0" destOrd="0" presId="urn:microsoft.com/office/officeart/2005/8/layout/pyramid1"/>
    <dgm:cxn modelId="{CE69826E-E80C-4E3C-9BB5-8E56EC4F5991}" srcId="{900158BD-E438-4456-B672-EDD23E33930B}" destId="{8F824384-5DBD-4EC8-BABB-90859A91B912}" srcOrd="4" destOrd="0" parTransId="{9631E1BD-BC62-475E-8A26-EAA6F24FD74F}" sibTransId="{0751AA7E-8448-4CA0-BF47-1BBF432E7E77}"/>
    <dgm:cxn modelId="{F64558D4-125B-4960-8483-056DD57334EA}" type="presOf" srcId="{8E554623-47E9-480E-8D8A-C61B83CBAF03}" destId="{06233C76-9578-4CA9-9781-668D1953678A}" srcOrd="0" destOrd="0" presId="urn:microsoft.com/office/officeart/2005/8/layout/pyramid1"/>
    <dgm:cxn modelId="{D950A1A0-E63E-403D-8E10-AE84C49F7526}" type="presOf" srcId="{0743EED3-A770-481E-A10A-ECFD5D994727}" destId="{DE33FBDA-6397-40C3-90AE-F3AF2050661A}" srcOrd="1" destOrd="0" presId="urn:microsoft.com/office/officeart/2005/8/layout/pyramid1"/>
    <dgm:cxn modelId="{C75FDCFC-DFD2-4CD7-B0B5-57E2FEE058FB}" type="presParOf" srcId="{E9264F26-E545-4079-B57C-A2BD1669B068}" destId="{F7FE48F7-4347-474C-B650-B4347EA59985}" srcOrd="0" destOrd="0" presId="urn:microsoft.com/office/officeart/2005/8/layout/pyramid1"/>
    <dgm:cxn modelId="{CF8C59DE-C1A6-4238-9567-8C1CCCA86AB5}" type="presParOf" srcId="{F7FE48F7-4347-474C-B650-B4347EA59985}" destId="{2550F618-EA25-461E-AC2C-075DDBA55A73}" srcOrd="0" destOrd="0" presId="urn:microsoft.com/office/officeart/2005/8/layout/pyramid1"/>
    <dgm:cxn modelId="{FC278D17-B1F2-44D6-B529-F98B0FDC72EC}" type="presParOf" srcId="{F7FE48F7-4347-474C-B650-B4347EA59985}" destId="{A7E371A9-6B81-44E0-B382-E6AFC6962030}" srcOrd="1" destOrd="0" presId="urn:microsoft.com/office/officeart/2005/8/layout/pyramid1"/>
    <dgm:cxn modelId="{804104D3-3AF5-4F24-9F26-BF7002FC27B4}" type="presParOf" srcId="{E9264F26-E545-4079-B57C-A2BD1669B068}" destId="{5CD5F67B-11D8-4C80-BBB1-A006ABA665EA}" srcOrd="1" destOrd="0" presId="urn:microsoft.com/office/officeart/2005/8/layout/pyramid1"/>
    <dgm:cxn modelId="{2BBAD5A0-C95A-4C81-88C8-0BDA9BB40AA5}" type="presParOf" srcId="{5CD5F67B-11D8-4C80-BBB1-A006ABA665EA}" destId="{46AB0DFE-6735-424E-946C-EB1528540744}" srcOrd="0" destOrd="0" presId="urn:microsoft.com/office/officeart/2005/8/layout/pyramid1"/>
    <dgm:cxn modelId="{04F30C9E-73D8-4836-AFE7-28E129FB701E}" type="presParOf" srcId="{5CD5F67B-11D8-4C80-BBB1-A006ABA665EA}" destId="{ACF0E1D1-2BC1-4E29-A346-6DE1E9572D3B}" srcOrd="1" destOrd="0" presId="urn:microsoft.com/office/officeart/2005/8/layout/pyramid1"/>
    <dgm:cxn modelId="{29EB3F14-8792-434B-B74A-5A53A9406AA6}" type="presParOf" srcId="{E9264F26-E545-4079-B57C-A2BD1669B068}" destId="{1D7B45B2-54BD-47B0-9389-3D122AF9687A}" srcOrd="2" destOrd="0" presId="urn:microsoft.com/office/officeart/2005/8/layout/pyramid1"/>
    <dgm:cxn modelId="{8A4739DB-BEF3-4289-ACF1-2318752D4DB9}" type="presParOf" srcId="{1D7B45B2-54BD-47B0-9389-3D122AF9687A}" destId="{1101BB73-204D-43E7-BC5A-C4A394EF65E1}" srcOrd="0" destOrd="0" presId="urn:microsoft.com/office/officeart/2005/8/layout/pyramid1"/>
    <dgm:cxn modelId="{7A6DBA4C-4909-4204-81C2-D8ED6C0D3D33}" type="presParOf" srcId="{1D7B45B2-54BD-47B0-9389-3D122AF9687A}" destId="{DE33FBDA-6397-40C3-90AE-F3AF2050661A}" srcOrd="1" destOrd="0" presId="urn:microsoft.com/office/officeart/2005/8/layout/pyramid1"/>
    <dgm:cxn modelId="{6643374F-ABC2-496B-824E-F94D400703EF}" type="presParOf" srcId="{E9264F26-E545-4079-B57C-A2BD1669B068}" destId="{A5595E8C-1DD1-4355-B053-87140DBFA857}" srcOrd="3" destOrd="0" presId="urn:microsoft.com/office/officeart/2005/8/layout/pyramid1"/>
    <dgm:cxn modelId="{5A5455DF-BAC0-4FE3-AC84-CCF72CC11C52}" type="presParOf" srcId="{A5595E8C-1DD1-4355-B053-87140DBFA857}" destId="{06233C76-9578-4CA9-9781-668D1953678A}" srcOrd="0" destOrd="0" presId="urn:microsoft.com/office/officeart/2005/8/layout/pyramid1"/>
    <dgm:cxn modelId="{0FC40DAA-C3A1-4EFA-998F-9EAA35AC7BBF}" type="presParOf" srcId="{A5595E8C-1DD1-4355-B053-87140DBFA857}" destId="{D90DAB64-5F48-4B79-854A-E3BC1137DCC5}" srcOrd="1" destOrd="0" presId="urn:microsoft.com/office/officeart/2005/8/layout/pyramid1"/>
    <dgm:cxn modelId="{96903185-3D5D-4BA2-A9C5-231E84E2B965}" type="presParOf" srcId="{E9264F26-E545-4079-B57C-A2BD1669B068}" destId="{84F908E8-2F17-4912-AC85-FBB7F35284D7}" srcOrd="4" destOrd="0" presId="urn:microsoft.com/office/officeart/2005/8/layout/pyramid1"/>
    <dgm:cxn modelId="{AF4BFC48-4AE4-40EE-9B75-C9B1B501E6BA}" type="presParOf" srcId="{84F908E8-2F17-4912-AC85-FBB7F35284D7}" destId="{CCA88E8B-937A-4AF0-87AD-C44A7E93F860}" srcOrd="0" destOrd="0" presId="urn:microsoft.com/office/officeart/2005/8/layout/pyramid1"/>
    <dgm:cxn modelId="{91306FF0-D312-47CC-A27F-00CFBC34A412}" type="presParOf" srcId="{84F908E8-2F17-4912-AC85-FBB7F35284D7}" destId="{47662730-E772-4233-ABD5-75B85A60506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0158BD-E438-4456-B672-EDD23E33930B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419190B4-C1BE-478A-8787-4CD8DBAC4597}">
      <dgm:prSet phldrT="[Text]"/>
      <dgm:spPr/>
      <dgm:t>
        <a:bodyPr/>
        <a:lstStyle/>
        <a:p>
          <a:r>
            <a:rPr lang="en-US" dirty="0" smtClean="0"/>
            <a:t>King</a:t>
          </a:r>
          <a:endParaRPr lang="en-US" dirty="0"/>
        </a:p>
      </dgm:t>
    </dgm:pt>
    <dgm:pt modelId="{C7C4A8C1-1BCC-4C6E-BEE1-47563EB0B343}" type="parTrans" cxnId="{F0E39C97-7EEF-40A5-A4AB-21348F437090}">
      <dgm:prSet/>
      <dgm:spPr/>
      <dgm:t>
        <a:bodyPr/>
        <a:lstStyle/>
        <a:p>
          <a:endParaRPr lang="en-US"/>
        </a:p>
      </dgm:t>
    </dgm:pt>
    <dgm:pt modelId="{A5C31E00-4866-496B-9F06-0E1772B9B304}" type="sibTrans" cxnId="{F0E39C97-7EEF-40A5-A4AB-21348F437090}">
      <dgm:prSet/>
      <dgm:spPr/>
      <dgm:t>
        <a:bodyPr/>
        <a:lstStyle/>
        <a:p>
          <a:endParaRPr lang="en-US"/>
        </a:p>
      </dgm:t>
    </dgm:pt>
    <dgm:pt modelId="{8E554623-47E9-480E-8D8A-C61B83CBAF03}">
      <dgm:prSet phldrT="[Text]"/>
      <dgm:spPr/>
      <dgm:t>
        <a:bodyPr/>
        <a:lstStyle/>
        <a:p>
          <a:r>
            <a:rPr lang="en-US" dirty="0" smtClean="0"/>
            <a:t>Merchants/Artisans</a:t>
          </a:r>
          <a:endParaRPr lang="en-US" dirty="0"/>
        </a:p>
      </dgm:t>
    </dgm:pt>
    <dgm:pt modelId="{10CC6333-A41A-44FE-AD5A-09062FD240AA}" type="parTrans" cxnId="{BEA97FC0-D4DB-480B-BB76-B685D6E5B8BA}">
      <dgm:prSet/>
      <dgm:spPr/>
      <dgm:t>
        <a:bodyPr/>
        <a:lstStyle/>
        <a:p>
          <a:endParaRPr lang="en-US"/>
        </a:p>
      </dgm:t>
    </dgm:pt>
    <dgm:pt modelId="{6A62224C-D6B1-498F-9EB3-B2D2680062EE}" type="sibTrans" cxnId="{BEA97FC0-D4DB-480B-BB76-B685D6E5B8BA}">
      <dgm:prSet/>
      <dgm:spPr/>
      <dgm:t>
        <a:bodyPr/>
        <a:lstStyle/>
        <a:p>
          <a:endParaRPr lang="en-US"/>
        </a:p>
      </dgm:t>
    </dgm:pt>
    <dgm:pt modelId="{8F824384-5DBD-4EC8-BABB-90859A91B912}">
      <dgm:prSet phldrT="[Text]"/>
      <dgm:spPr/>
      <dgm:t>
        <a:bodyPr/>
        <a:lstStyle/>
        <a:p>
          <a:r>
            <a:rPr lang="en-US" dirty="0" smtClean="0"/>
            <a:t>Peasants/Serfs</a:t>
          </a:r>
          <a:endParaRPr lang="en-US" dirty="0"/>
        </a:p>
      </dgm:t>
    </dgm:pt>
    <dgm:pt modelId="{9631E1BD-BC62-475E-8A26-EAA6F24FD74F}" type="parTrans" cxnId="{CE69826E-E80C-4E3C-9BB5-8E56EC4F5991}">
      <dgm:prSet/>
      <dgm:spPr/>
      <dgm:t>
        <a:bodyPr/>
        <a:lstStyle/>
        <a:p>
          <a:endParaRPr lang="en-US"/>
        </a:p>
      </dgm:t>
    </dgm:pt>
    <dgm:pt modelId="{0751AA7E-8448-4CA0-BF47-1BBF432E7E77}" type="sibTrans" cxnId="{CE69826E-E80C-4E3C-9BB5-8E56EC4F5991}">
      <dgm:prSet/>
      <dgm:spPr/>
      <dgm:t>
        <a:bodyPr/>
        <a:lstStyle/>
        <a:p>
          <a:endParaRPr lang="en-US"/>
        </a:p>
      </dgm:t>
    </dgm:pt>
    <dgm:pt modelId="{5C23295C-BA8C-4D38-89C0-48ACB2EFBB5B}">
      <dgm:prSet/>
      <dgm:spPr/>
      <dgm:t>
        <a:bodyPr/>
        <a:lstStyle/>
        <a:p>
          <a:r>
            <a:rPr lang="en-US" dirty="0" smtClean="0"/>
            <a:t>Lord</a:t>
          </a:r>
          <a:endParaRPr lang="en-US" dirty="0"/>
        </a:p>
      </dgm:t>
    </dgm:pt>
    <dgm:pt modelId="{86360ABC-C6B3-4C9C-8BAE-097090088DB8}" type="parTrans" cxnId="{1C4F88AB-8A81-4EF9-BEDF-3D76F9C63A16}">
      <dgm:prSet/>
      <dgm:spPr/>
      <dgm:t>
        <a:bodyPr/>
        <a:lstStyle/>
        <a:p>
          <a:endParaRPr lang="en-US"/>
        </a:p>
      </dgm:t>
    </dgm:pt>
    <dgm:pt modelId="{47E889FE-1588-4DA7-9369-B0B9B8436F6C}" type="sibTrans" cxnId="{1C4F88AB-8A81-4EF9-BEDF-3D76F9C63A16}">
      <dgm:prSet/>
      <dgm:spPr/>
      <dgm:t>
        <a:bodyPr/>
        <a:lstStyle/>
        <a:p>
          <a:endParaRPr lang="en-US"/>
        </a:p>
      </dgm:t>
    </dgm:pt>
    <dgm:pt modelId="{163BEE65-F8F9-431D-904F-E2B245030C2E}">
      <dgm:prSet/>
      <dgm:spPr/>
      <dgm:t>
        <a:bodyPr/>
        <a:lstStyle/>
        <a:p>
          <a:r>
            <a:rPr lang="en-US" dirty="0" smtClean="0"/>
            <a:t>Vassal Knight</a:t>
          </a:r>
          <a:endParaRPr lang="en-US" dirty="0"/>
        </a:p>
      </dgm:t>
    </dgm:pt>
    <dgm:pt modelId="{550DEF88-571B-468B-AE29-03A7347B57F7}" type="parTrans" cxnId="{9CDBD688-554A-4E5A-939E-535886A3F3D4}">
      <dgm:prSet/>
      <dgm:spPr/>
      <dgm:t>
        <a:bodyPr/>
        <a:lstStyle/>
        <a:p>
          <a:endParaRPr lang="en-US"/>
        </a:p>
      </dgm:t>
    </dgm:pt>
    <dgm:pt modelId="{43DC27DE-1244-4479-B850-FEAE6D7467CF}" type="sibTrans" cxnId="{9CDBD688-554A-4E5A-939E-535886A3F3D4}">
      <dgm:prSet/>
      <dgm:spPr/>
      <dgm:t>
        <a:bodyPr/>
        <a:lstStyle/>
        <a:p>
          <a:endParaRPr lang="en-US"/>
        </a:p>
      </dgm:t>
    </dgm:pt>
    <dgm:pt modelId="{E9264F26-E545-4079-B57C-A2BD1669B068}" type="pres">
      <dgm:prSet presAssocID="{900158BD-E438-4456-B672-EDD23E33930B}" presName="Name0" presStyleCnt="0">
        <dgm:presLayoutVars>
          <dgm:dir/>
          <dgm:animLvl val="lvl"/>
          <dgm:resizeHandles val="exact"/>
        </dgm:presLayoutVars>
      </dgm:prSet>
      <dgm:spPr/>
    </dgm:pt>
    <dgm:pt modelId="{F7FE48F7-4347-474C-B650-B4347EA59985}" type="pres">
      <dgm:prSet presAssocID="{419190B4-C1BE-478A-8787-4CD8DBAC4597}" presName="Name8" presStyleCnt="0"/>
      <dgm:spPr/>
    </dgm:pt>
    <dgm:pt modelId="{2550F618-EA25-461E-AC2C-075DDBA55A73}" type="pres">
      <dgm:prSet presAssocID="{419190B4-C1BE-478A-8787-4CD8DBAC4597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371A9-6B81-44E0-B382-E6AFC6962030}" type="pres">
      <dgm:prSet presAssocID="{419190B4-C1BE-478A-8787-4CD8DBAC459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DE048-69D5-43E6-B49D-889A34048539}" type="pres">
      <dgm:prSet presAssocID="{5C23295C-BA8C-4D38-89C0-48ACB2EFBB5B}" presName="Name8" presStyleCnt="0"/>
      <dgm:spPr/>
    </dgm:pt>
    <dgm:pt modelId="{847EF9A4-4413-4871-B6BD-0F60BB15C477}" type="pres">
      <dgm:prSet presAssocID="{5C23295C-BA8C-4D38-89C0-48ACB2EFBB5B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76ECC-A99E-4CB0-8474-736A1FB4BB54}" type="pres">
      <dgm:prSet presAssocID="{5C23295C-BA8C-4D38-89C0-48ACB2EFBB5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3B3FE-2FC6-479E-8E95-62182DB5FBD5}" type="pres">
      <dgm:prSet presAssocID="{163BEE65-F8F9-431D-904F-E2B245030C2E}" presName="Name8" presStyleCnt="0"/>
      <dgm:spPr/>
    </dgm:pt>
    <dgm:pt modelId="{293CCA2A-3EBC-41F1-B0B0-FBEDB39C42B3}" type="pres">
      <dgm:prSet presAssocID="{163BEE65-F8F9-431D-904F-E2B245030C2E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2EC4E-CE86-43E9-91D2-211B2A04DA09}" type="pres">
      <dgm:prSet presAssocID="{163BEE65-F8F9-431D-904F-E2B245030C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95E8C-1DD1-4355-B053-87140DBFA857}" type="pres">
      <dgm:prSet presAssocID="{8E554623-47E9-480E-8D8A-C61B83CBAF03}" presName="Name8" presStyleCnt="0"/>
      <dgm:spPr/>
    </dgm:pt>
    <dgm:pt modelId="{06233C76-9578-4CA9-9781-668D1953678A}" type="pres">
      <dgm:prSet presAssocID="{8E554623-47E9-480E-8D8A-C61B83CBAF03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0DAB64-5F48-4B79-854A-E3BC1137DCC5}" type="pres">
      <dgm:prSet presAssocID="{8E554623-47E9-480E-8D8A-C61B83CBAF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908E8-2F17-4912-AC85-FBB7F35284D7}" type="pres">
      <dgm:prSet presAssocID="{8F824384-5DBD-4EC8-BABB-90859A91B912}" presName="Name8" presStyleCnt="0"/>
      <dgm:spPr/>
    </dgm:pt>
    <dgm:pt modelId="{CCA88E8B-937A-4AF0-87AD-C44A7E93F860}" type="pres">
      <dgm:prSet presAssocID="{8F824384-5DBD-4EC8-BABB-90859A91B912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62730-E772-4233-ABD5-75B85A605069}" type="pres">
      <dgm:prSet presAssocID="{8F824384-5DBD-4EC8-BABB-90859A91B91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2F5BFB-7A2D-44DC-BA47-6CB121E24D23}" type="presOf" srcId="{8F824384-5DBD-4EC8-BABB-90859A91B912}" destId="{47662730-E772-4233-ABD5-75B85A605069}" srcOrd="1" destOrd="0" presId="urn:microsoft.com/office/officeart/2005/8/layout/pyramid1"/>
    <dgm:cxn modelId="{BEA97FC0-D4DB-480B-BB76-B685D6E5B8BA}" srcId="{900158BD-E438-4456-B672-EDD23E33930B}" destId="{8E554623-47E9-480E-8D8A-C61B83CBAF03}" srcOrd="3" destOrd="0" parTransId="{10CC6333-A41A-44FE-AD5A-09062FD240AA}" sibTransId="{6A62224C-D6B1-498F-9EB3-B2D2680062EE}"/>
    <dgm:cxn modelId="{640245CE-1E59-47B7-8382-957AC408540B}" type="presOf" srcId="{8E554623-47E9-480E-8D8A-C61B83CBAF03}" destId="{D90DAB64-5F48-4B79-854A-E3BC1137DCC5}" srcOrd="1" destOrd="0" presId="urn:microsoft.com/office/officeart/2005/8/layout/pyramid1"/>
    <dgm:cxn modelId="{F581EDEA-623C-448E-8CA5-CC66BE6ED9D1}" type="presOf" srcId="{163BEE65-F8F9-431D-904F-E2B245030C2E}" destId="{293CCA2A-3EBC-41F1-B0B0-FBEDB39C42B3}" srcOrd="0" destOrd="0" presId="urn:microsoft.com/office/officeart/2005/8/layout/pyramid1"/>
    <dgm:cxn modelId="{4CC45350-203E-4F5C-A80C-86091A850A7D}" type="presOf" srcId="{8E554623-47E9-480E-8D8A-C61B83CBAF03}" destId="{06233C76-9578-4CA9-9781-668D1953678A}" srcOrd="0" destOrd="0" presId="urn:microsoft.com/office/officeart/2005/8/layout/pyramid1"/>
    <dgm:cxn modelId="{01257B3B-5E04-4045-90A4-8F7153AF35B3}" type="presOf" srcId="{900158BD-E438-4456-B672-EDD23E33930B}" destId="{E9264F26-E545-4079-B57C-A2BD1669B068}" srcOrd="0" destOrd="0" presId="urn:microsoft.com/office/officeart/2005/8/layout/pyramid1"/>
    <dgm:cxn modelId="{F0E39C97-7EEF-40A5-A4AB-21348F437090}" srcId="{900158BD-E438-4456-B672-EDD23E33930B}" destId="{419190B4-C1BE-478A-8787-4CD8DBAC4597}" srcOrd="0" destOrd="0" parTransId="{C7C4A8C1-1BCC-4C6E-BEE1-47563EB0B343}" sibTransId="{A5C31E00-4866-496B-9F06-0E1772B9B304}"/>
    <dgm:cxn modelId="{BE7CBA3E-B663-41CE-8C5D-9A13C8111A1B}" type="presOf" srcId="{8F824384-5DBD-4EC8-BABB-90859A91B912}" destId="{CCA88E8B-937A-4AF0-87AD-C44A7E93F860}" srcOrd="0" destOrd="0" presId="urn:microsoft.com/office/officeart/2005/8/layout/pyramid1"/>
    <dgm:cxn modelId="{D2D36632-D6ED-48F8-BAD1-689165261839}" type="presOf" srcId="{5C23295C-BA8C-4D38-89C0-48ACB2EFBB5B}" destId="{AFF76ECC-A99E-4CB0-8474-736A1FB4BB54}" srcOrd="1" destOrd="0" presId="urn:microsoft.com/office/officeart/2005/8/layout/pyramid1"/>
    <dgm:cxn modelId="{CE69826E-E80C-4E3C-9BB5-8E56EC4F5991}" srcId="{900158BD-E438-4456-B672-EDD23E33930B}" destId="{8F824384-5DBD-4EC8-BABB-90859A91B912}" srcOrd="4" destOrd="0" parTransId="{9631E1BD-BC62-475E-8A26-EAA6F24FD74F}" sibTransId="{0751AA7E-8448-4CA0-BF47-1BBF432E7E77}"/>
    <dgm:cxn modelId="{9CDBD688-554A-4E5A-939E-535886A3F3D4}" srcId="{900158BD-E438-4456-B672-EDD23E33930B}" destId="{163BEE65-F8F9-431D-904F-E2B245030C2E}" srcOrd="2" destOrd="0" parTransId="{550DEF88-571B-468B-AE29-03A7347B57F7}" sibTransId="{43DC27DE-1244-4479-B850-FEAE6D7467CF}"/>
    <dgm:cxn modelId="{1DB9ECC4-A597-4FFE-82AC-C190ABE61B84}" type="presOf" srcId="{419190B4-C1BE-478A-8787-4CD8DBAC4597}" destId="{A7E371A9-6B81-44E0-B382-E6AFC6962030}" srcOrd="1" destOrd="0" presId="urn:microsoft.com/office/officeart/2005/8/layout/pyramid1"/>
    <dgm:cxn modelId="{36217E2E-85AF-48C2-B9D7-022FB3392C0D}" type="presOf" srcId="{163BEE65-F8F9-431D-904F-E2B245030C2E}" destId="{DC22EC4E-CE86-43E9-91D2-211B2A04DA09}" srcOrd="1" destOrd="0" presId="urn:microsoft.com/office/officeart/2005/8/layout/pyramid1"/>
    <dgm:cxn modelId="{223BB7CD-B2DC-47FB-BAC1-5746E068BF64}" type="presOf" srcId="{419190B4-C1BE-478A-8787-4CD8DBAC4597}" destId="{2550F618-EA25-461E-AC2C-075DDBA55A73}" srcOrd="0" destOrd="0" presId="urn:microsoft.com/office/officeart/2005/8/layout/pyramid1"/>
    <dgm:cxn modelId="{20ACF544-55D4-41CA-9AB9-FBB83DF628F9}" type="presOf" srcId="{5C23295C-BA8C-4D38-89C0-48ACB2EFBB5B}" destId="{847EF9A4-4413-4871-B6BD-0F60BB15C477}" srcOrd="0" destOrd="0" presId="urn:microsoft.com/office/officeart/2005/8/layout/pyramid1"/>
    <dgm:cxn modelId="{1C4F88AB-8A81-4EF9-BEDF-3D76F9C63A16}" srcId="{900158BD-E438-4456-B672-EDD23E33930B}" destId="{5C23295C-BA8C-4D38-89C0-48ACB2EFBB5B}" srcOrd="1" destOrd="0" parTransId="{86360ABC-C6B3-4C9C-8BAE-097090088DB8}" sibTransId="{47E889FE-1588-4DA7-9369-B0B9B8436F6C}"/>
    <dgm:cxn modelId="{F6E8AF07-0F2F-4C8D-B0F7-504C641B199F}" type="presParOf" srcId="{E9264F26-E545-4079-B57C-A2BD1669B068}" destId="{F7FE48F7-4347-474C-B650-B4347EA59985}" srcOrd="0" destOrd="0" presId="urn:microsoft.com/office/officeart/2005/8/layout/pyramid1"/>
    <dgm:cxn modelId="{C7E5E780-3091-4E35-8F71-36869C3445DF}" type="presParOf" srcId="{F7FE48F7-4347-474C-B650-B4347EA59985}" destId="{2550F618-EA25-461E-AC2C-075DDBA55A73}" srcOrd="0" destOrd="0" presId="urn:microsoft.com/office/officeart/2005/8/layout/pyramid1"/>
    <dgm:cxn modelId="{AB7F1C9F-B27A-4993-B1D9-1756A65A45F1}" type="presParOf" srcId="{F7FE48F7-4347-474C-B650-B4347EA59985}" destId="{A7E371A9-6B81-44E0-B382-E6AFC6962030}" srcOrd="1" destOrd="0" presId="urn:microsoft.com/office/officeart/2005/8/layout/pyramid1"/>
    <dgm:cxn modelId="{6C5D9CBF-B91B-4D7E-BB32-4AE2117D86CD}" type="presParOf" srcId="{E9264F26-E545-4079-B57C-A2BD1669B068}" destId="{F69DE048-69D5-43E6-B49D-889A34048539}" srcOrd="1" destOrd="0" presId="urn:microsoft.com/office/officeart/2005/8/layout/pyramid1"/>
    <dgm:cxn modelId="{8D0DDA5E-899A-4262-B075-AB03D90E40FB}" type="presParOf" srcId="{F69DE048-69D5-43E6-B49D-889A34048539}" destId="{847EF9A4-4413-4871-B6BD-0F60BB15C477}" srcOrd="0" destOrd="0" presId="urn:microsoft.com/office/officeart/2005/8/layout/pyramid1"/>
    <dgm:cxn modelId="{3F986FA9-BE8E-43DB-84E8-C0A3811EF519}" type="presParOf" srcId="{F69DE048-69D5-43E6-B49D-889A34048539}" destId="{AFF76ECC-A99E-4CB0-8474-736A1FB4BB54}" srcOrd="1" destOrd="0" presId="urn:microsoft.com/office/officeart/2005/8/layout/pyramid1"/>
    <dgm:cxn modelId="{F5D8D4ED-5C81-495A-BDA2-9CE765723953}" type="presParOf" srcId="{E9264F26-E545-4079-B57C-A2BD1669B068}" destId="{1563B3FE-2FC6-479E-8E95-62182DB5FBD5}" srcOrd="2" destOrd="0" presId="urn:microsoft.com/office/officeart/2005/8/layout/pyramid1"/>
    <dgm:cxn modelId="{15AD43DD-E3CC-4A55-9FFA-71F171B87B35}" type="presParOf" srcId="{1563B3FE-2FC6-479E-8E95-62182DB5FBD5}" destId="{293CCA2A-3EBC-41F1-B0B0-FBEDB39C42B3}" srcOrd="0" destOrd="0" presId="urn:microsoft.com/office/officeart/2005/8/layout/pyramid1"/>
    <dgm:cxn modelId="{7FDFC7A1-6F69-4D91-9CEA-B8C076D46DFD}" type="presParOf" srcId="{1563B3FE-2FC6-479E-8E95-62182DB5FBD5}" destId="{DC22EC4E-CE86-43E9-91D2-211B2A04DA09}" srcOrd="1" destOrd="0" presId="urn:microsoft.com/office/officeart/2005/8/layout/pyramid1"/>
    <dgm:cxn modelId="{CB3D1097-61E4-4329-BF8A-5F42628EE3CB}" type="presParOf" srcId="{E9264F26-E545-4079-B57C-A2BD1669B068}" destId="{A5595E8C-1DD1-4355-B053-87140DBFA857}" srcOrd="3" destOrd="0" presId="urn:microsoft.com/office/officeart/2005/8/layout/pyramid1"/>
    <dgm:cxn modelId="{F01469D3-C93A-423C-8B01-DEBC29FFA79C}" type="presParOf" srcId="{A5595E8C-1DD1-4355-B053-87140DBFA857}" destId="{06233C76-9578-4CA9-9781-668D1953678A}" srcOrd="0" destOrd="0" presId="urn:microsoft.com/office/officeart/2005/8/layout/pyramid1"/>
    <dgm:cxn modelId="{B1F55E82-7E61-4A3B-AEB3-97B180653AE2}" type="presParOf" srcId="{A5595E8C-1DD1-4355-B053-87140DBFA857}" destId="{D90DAB64-5F48-4B79-854A-E3BC1137DCC5}" srcOrd="1" destOrd="0" presId="urn:microsoft.com/office/officeart/2005/8/layout/pyramid1"/>
    <dgm:cxn modelId="{53D1C1C3-EF67-4236-8C15-602CB8EAACA3}" type="presParOf" srcId="{E9264F26-E545-4079-B57C-A2BD1669B068}" destId="{84F908E8-2F17-4912-AC85-FBB7F35284D7}" srcOrd="4" destOrd="0" presId="urn:microsoft.com/office/officeart/2005/8/layout/pyramid1"/>
    <dgm:cxn modelId="{27610BD4-227A-410E-9739-B8110DF90B3C}" type="presParOf" srcId="{84F908E8-2F17-4912-AC85-FBB7F35284D7}" destId="{CCA88E8B-937A-4AF0-87AD-C44A7E93F860}" srcOrd="0" destOrd="0" presId="urn:microsoft.com/office/officeart/2005/8/layout/pyramid1"/>
    <dgm:cxn modelId="{FE991AA6-E668-4C2B-983C-3EF3BBD2B5FD}" type="presParOf" srcId="{84F908E8-2F17-4912-AC85-FBB7F35284D7}" destId="{47662730-E772-4233-ABD5-75B85A60506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0158BD-E438-4456-B672-EDD23E33930B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419190B4-C1BE-478A-8787-4CD8DBAC4597}">
      <dgm:prSet phldrT="[Text]"/>
      <dgm:spPr/>
      <dgm:t>
        <a:bodyPr/>
        <a:lstStyle/>
        <a:p>
          <a:r>
            <a:rPr lang="en-US" dirty="0" smtClean="0"/>
            <a:t>Emperor</a:t>
          </a:r>
          <a:endParaRPr lang="en-US" dirty="0"/>
        </a:p>
      </dgm:t>
    </dgm:pt>
    <dgm:pt modelId="{C7C4A8C1-1BCC-4C6E-BEE1-47563EB0B343}" type="parTrans" cxnId="{F0E39C97-7EEF-40A5-A4AB-21348F437090}">
      <dgm:prSet/>
      <dgm:spPr/>
      <dgm:t>
        <a:bodyPr/>
        <a:lstStyle/>
        <a:p>
          <a:endParaRPr lang="en-US"/>
        </a:p>
      </dgm:t>
    </dgm:pt>
    <dgm:pt modelId="{A5C31E00-4866-496B-9F06-0E1772B9B304}" type="sibTrans" cxnId="{F0E39C97-7EEF-40A5-A4AB-21348F437090}">
      <dgm:prSet/>
      <dgm:spPr/>
      <dgm:t>
        <a:bodyPr/>
        <a:lstStyle/>
        <a:p>
          <a:endParaRPr lang="en-US"/>
        </a:p>
      </dgm:t>
    </dgm:pt>
    <dgm:pt modelId="{8E554623-47E9-480E-8D8A-C61B83CBAF03}">
      <dgm:prSet phldrT="[Text]"/>
      <dgm:spPr/>
      <dgm:t>
        <a:bodyPr/>
        <a:lstStyle/>
        <a:p>
          <a:r>
            <a:rPr lang="en-US" dirty="0" smtClean="0"/>
            <a:t>Samurai</a:t>
          </a:r>
          <a:endParaRPr lang="en-US" dirty="0"/>
        </a:p>
      </dgm:t>
    </dgm:pt>
    <dgm:pt modelId="{10CC6333-A41A-44FE-AD5A-09062FD240AA}" type="parTrans" cxnId="{BEA97FC0-D4DB-480B-BB76-B685D6E5B8BA}">
      <dgm:prSet/>
      <dgm:spPr/>
      <dgm:t>
        <a:bodyPr/>
        <a:lstStyle/>
        <a:p>
          <a:endParaRPr lang="en-US"/>
        </a:p>
      </dgm:t>
    </dgm:pt>
    <dgm:pt modelId="{6A62224C-D6B1-498F-9EB3-B2D2680062EE}" type="sibTrans" cxnId="{BEA97FC0-D4DB-480B-BB76-B685D6E5B8BA}">
      <dgm:prSet/>
      <dgm:spPr/>
      <dgm:t>
        <a:bodyPr/>
        <a:lstStyle/>
        <a:p>
          <a:endParaRPr lang="en-US"/>
        </a:p>
      </dgm:t>
    </dgm:pt>
    <dgm:pt modelId="{8F824384-5DBD-4EC8-BABB-90859A91B912}">
      <dgm:prSet phldrT="[Text]"/>
      <dgm:spPr/>
      <dgm:t>
        <a:bodyPr/>
        <a:lstStyle/>
        <a:p>
          <a:r>
            <a:rPr lang="en-US" dirty="0" smtClean="0"/>
            <a:t>Peasants</a:t>
          </a:r>
          <a:endParaRPr lang="en-US" dirty="0"/>
        </a:p>
      </dgm:t>
    </dgm:pt>
    <dgm:pt modelId="{9631E1BD-BC62-475E-8A26-EAA6F24FD74F}" type="parTrans" cxnId="{CE69826E-E80C-4E3C-9BB5-8E56EC4F5991}">
      <dgm:prSet/>
      <dgm:spPr/>
      <dgm:t>
        <a:bodyPr/>
        <a:lstStyle/>
        <a:p>
          <a:endParaRPr lang="en-US"/>
        </a:p>
      </dgm:t>
    </dgm:pt>
    <dgm:pt modelId="{0751AA7E-8448-4CA0-BF47-1BBF432E7E77}" type="sibTrans" cxnId="{CE69826E-E80C-4E3C-9BB5-8E56EC4F5991}">
      <dgm:prSet/>
      <dgm:spPr/>
      <dgm:t>
        <a:bodyPr/>
        <a:lstStyle/>
        <a:p>
          <a:endParaRPr lang="en-US"/>
        </a:p>
      </dgm:t>
    </dgm:pt>
    <dgm:pt modelId="{1B28E996-EBAE-4E65-8A57-CE4B02334E2D}">
      <dgm:prSet/>
      <dgm:spPr/>
      <dgm:t>
        <a:bodyPr/>
        <a:lstStyle/>
        <a:p>
          <a:r>
            <a:rPr lang="en-US" dirty="0" smtClean="0"/>
            <a:t>Shogun</a:t>
          </a:r>
          <a:endParaRPr lang="en-US" dirty="0"/>
        </a:p>
      </dgm:t>
    </dgm:pt>
    <dgm:pt modelId="{2FA746D1-3A87-4E0A-8003-4E271A90963E}" type="parTrans" cxnId="{CE35EB6A-EC3C-41CD-A5B1-56B178D9C579}">
      <dgm:prSet/>
      <dgm:spPr/>
    </dgm:pt>
    <dgm:pt modelId="{BC5C9DDB-98B3-45D4-96DD-10AD1174F9AC}" type="sibTrans" cxnId="{CE35EB6A-EC3C-41CD-A5B1-56B178D9C579}">
      <dgm:prSet/>
      <dgm:spPr/>
    </dgm:pt>
    <dgm:pt modelId="{0743EED3-A770-481E-A10A-ECFD5D994727}">
      <dgm:prSet/>
      <dgm:spPr/>
      <dgm:t>
        <a:bodyPr/>
        <a:lstStyle/>
        <a:p>
          <a:r>
            <a:rPr lang="en-US" dirty="0" smtClean="0"/>
            <a:t>Daimyo</a:t>
          </a:r>
          <a:endParaRPr lang="en-US" dirty="0"/>
        </a:p>
      </dgm:t>
    </dgm:pt>
    <dgm:pt modelId="{F779A5A3-83E2-44B4-B7F1-4A72DA43A69B}" type="parTrans" cxnId="{DA3208E3-1C26-4ABD-AE13-B5AFEA925988}">
      <dgm:prSet/>
      <dgm:spPr/>
    </dgm:pt>
    <dgm:pt modelId="{5E0ECA13-50F2-4BF6-952A-332AC6F32241}" type="sibTrans" cxnId="{DA3208E3-1C26-4ABD-AE13-B5AFEA925988}">
      <dgm:prSet/>
      <dgm:spPr/>
    </dgm:pt>
    <dgm:pt modelId="{E9264F26-E545-4079-B57C-A2BD1669B068}" type="pres">
      <dgm:prSet presAssocID="{900158BD-E438-4456-B672-EDD23E33930B}" presName="Name0" presStyleCnt="0">
        <dgm:presLayoutVars>
          <dgm:dir/>
          <dgm:animLvl val="lvl"/>
          <dgm:resizeHandles val="exact"/>
        </dgm:presLayoutVars>
      </dgm:prSet>
      <dgm:spPr/>
    </dgm:pt>
    <dgm:pt modelId="{F7FE48F7-4347-474C-B650-B4347EA59985}" type="pres">
      <dgm:prSet presAssocID="{419190B4-C1BE-478A-8787-4CD8DBAC4597}" presName="Name8" presStyleCnt="0"/>
      <dgm:spPr/>
    </dgm:pt>
    <dgm:pt modelId="{2550F618-EA25-461E-AC2C-075DDBA55A73}" type="pres">
      <dgm:prSet presAssocID="{419190B4-C1BE-478A-8787-4CD8DBAC4597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371A9-6B81-44E0-B382-E6AFC6962030}" type="pres">
      <dgm:prSet presAssocID="{419190B4-C1BE-478A-8787-4CD8DBAC459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D5F67B-11D8-4C80-BBB1-A006ABA665EA}" type="pres">
      <dgm:prSet presAssocID="{1B28E996-EBAE-4E65-8A57-CE4B02334E2D}" presName="Name8" presStyleCnt="0"/>
      <dgm:spPr/>
    </dgm:pt>
    <dgm:pt modelId="{46AB0DFE-6735-424E-946C-EB1528540744}" type="pres">
      <dgm:prSet presAssocID="{1B28E996-EBAE-4E65-8A57-CE4B02334E2D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0E1D1-2BC1-4E29-A346-6DE1E9572D3B}" type="pres">
      <dgm:prSet presAssocID="{1B28E996-EBAE-4E65-8A57-CE4B02334E2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B45B2-54BD-47B0-9389-3D122AF9687A}" type="pres">
      <dgm:prSet presAssocID="{0743EED3-A770-481E-A10A-ECFD5D994727}" presName="Name8" presStyleCnt="0"/>
      <dgm:spPr/>
    </dgm:pt>
    <dgm:pt modelId="{1101BB73-204D-43E7-BC5A-C4A394EF65E1}" type="pres">
      <dgm:prSet presAssocID="{0743EED3-A770-481E-A10A-ECFD5D994727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3FBDA-6397-40C3-90AE-F3AF2050661A}" type="pres">
      <dgm:prSet presAssocID="{0743EED3-A770-481E-A10A-ECFD5D99472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95E8C-1DD1-4355-B053-87140DBFA857}" type="pres">
      <dgm:prSet presAssocID="{8E554623-47E9-480E-8D8A-C61B83CBAF03}" presName="Name8" presStyleCnt="0"/>
      <dgm:spPr/>
    </dgm:pt>
    <dgm:pt modelId="{06233C76-9578-4CA9-9781-668D1953678A}" type="pres">
      <dgm:prSet presAssocID="{8E554623-47E9-480E-8D8A-C61B83CBAF03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0DAB64-5F48-4B79-854A-E3BC1137DCC5}" type="pres">
      <dgm:prSet presAssocID="{8E554623-47E9-480E-8D8A-C61B83CBAF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908E8-2F17-4912-AC85-FBB7F35284D7}" type="pres">
      <dgm:prSet presAssocID="{8F824384-5DBD-4EC8-BABB-90859A91B912}" presName="Name8" presStyleCnt="0"/>
      <dgm:spPr/>
    </dgm:pt>
    <dgm:pt modelId="{CCA88E8B-937A-4AF0-87AD-C44A7E93F860}" type="pres">
      <dgm:prSet presAssocID="{8F824384-5DBD-4EC8-BABB-90859A91B912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62730-E772-4233-ABD5-75B85A605069}" type="pres">
      <dgm:prSet presAssocID="{8F824384-5DBD-4EC8-BABB-90859A91B91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A97FC0-D4DB-480B-BB76-B685D6E5B8BA}" srcId="{900158BD-E438-4456-B672-EDD23E33930B}" destId="{8E554623-47E9-480E-8D8A-C61B83CBAF03}" srcOrd="3" destOrd="0" parTransId="{10CC6333-A41A-44FE-AD5A-09062FD240AA}" sibTransId="{6A62224C-D6B1-498F-9EB3-B2D2680062EE}"/>
    <dgm:cxn modelId="{F0E39C97-7EEF-40A5-A4AB-21348F437090}" srcId="{900158BD-E438-4456-B672-EDD23E33930B}" destId="{419190B4-C1BE-478A-8787-4CD8DBAC4597}" srcOrd="0" destOrd="0" parTransId="{C7C4A8C1-1BCC-4C6E-BEE1-47563EB0B343}" sibTransId="{A5C31E00-4866-496B-9F06-0E1772B9B304}"/>
    <dgm:cxn modelId="{10C9A46F-0998-4CA5-95EF-76340DE54BEB}" type="presOf" srcId="{8F824384-5DBD-4EC8-BABB-90859A91B912}" destId="{47662730-E772-4233-ABD5-75B85A605069}" srcOrd="1" destOrd="0" presId="urn:microsoft.com/office/officeart/2005/8/layout/pyramid1"/>
    <dgm:cxn modelId="{65765493-32AE-405D-90F6-DDA82363DC00}" type="presOf" srcId="{0743EED3-A770-481E-A10A-ECFD5D994727}" destId="{1101BB73-204D-43E7-BC5A-C4A394EF65E1}" srcOrd="0" destOrd="0" presId="urn:microsoft.com/office/officeart/2005/8/layout/pyramid1"/>
    <dgm:cxn modelId="{A41836E5-D074-41E9-BA71-F5AAC65968E0}" type="presOf" srcId="{419190B4-C1BE-478A-8787-4CD8DBAC4597}" destId="{A7E371A9-6B81-44E0-B382-E6AFC6962030}" srcOrd="1" destOrd="0" presId="urn:microsoft.com/office/officeart/2005/8/layout/pyramid1"/>
    <dgm:cxn modelId="{88897473-7058-4A36-BD42-AF468541C855}" type="presOf" srcId="{1B28E996-EBAE-4E65-8A57-CE4B02334E2D}" destId="{46AB0DFE-6735-424E-946C-EB1528540744}" srcOrd="0" destOrd="0" presId="urn:microsoft.com/office/officeart/2005/8/layout/pyramid1"/>
    <dgm:cxn modelId="{825C8D4C-EE20-42D7-9BAA-E4D0F4D379DB}" type="presOf" srcId="{8E554623-47E9-480E-8D8A-C61B83CBAF03}" destId="{D90DAB64-5F48-4B79-854A-E3BC1137DCC5}" srcOrd="1" destOrd="0" presId="urn:microsoft.com/office/officeart/2005/8/layout/pyramid1"/>
    <dgm:cxn modelId="{4A261A90-5FD6-4B3C-9AAC-6275436F4056}" type="presOf" srcId="{419190B4-C1BE-478A-8787-4CD8DBAC4597}" destId="{2550F618-EA25-461E-AC2C-075DDBA55A73}" srcOrd="0" destOrd="0" presId="urn:microsoft.com/office/officeart/2005/8/layout/pyramid1"/>
    <dgm:cxn modelId="{2DD346FF-244C-4AD1-AF2A-D678DB943D5B}" type="presOf" srcId="{900158BD-E438-4456-B672-EDD23E33930B}" destId="{E9264F26-E545-4079-B57C-A2BD1669B068}" srcOrd="0" destOrd="0" presId="urn:microsoft.com/office/officeart/2005/8/layout/pyramid1"/>
    <dgm:cxn modelId="{DA3208E3-1C26-4ABD-AE13-B5AFEA925988}" srcId="{900158BD-E438-4456-B672-EDD23E33930B}" destId="{0743EED3-A770-481E-A10A-ECFD5D994727}" srcOrd="2" destOrd="0" parTransId="{F779A5A3-83E2-44B4-B7F1-4A72DA43A69B}" sibTransId="{5E0ECA13-50F2-4BF6-952A-332AC6F32241}"/>
    <dgm:cxn modelId="{CE35EB6A-EC3C-41CD-A5B1-56B178D9C579}" srcId="{900158BD-E438-4456-B672-EDD23E33930B}" destId="{1B28E996-EBAE-4E65-8A57-CE4B02334E2D}" srcOrd="1" destOrd="0" parTransId="{2FA746D1-3A87-4E0A-8003-4E271A90963E}" sibTransId="{BC5C9DDB-98B3-45D4-96DD-10AD1174F9AC}"/>
    <dgm:cxn modelId="{0720F904-F764-4612-993B-5A9B6B325517}" type="presOf" srcId="{0743EED3-A770-481E-A10A-ECFD5D994727}" destId="{DE33FBDA-6397-40C3-90AE-F3AF2050661A}" srcOrd="1" destOrd="0" presId="urn:microsoft.com/office/officeart/2005/8/layout/pyramid1"/>
    <dgm:cxn modelId="{62DA9E08-33B1-4696-A89A-E561485B3EC3}" type="presOf" srcId="{8F824384-5DBD-4EC8-BABB-90859A91B912}" destId="{CCA88E8B-937A-4AF0-87AD-C44A7E93F860}" srcOrd="0" destOrd="0" presId="urn:microsoft.com/office/officeart/2005/8/layout/pyramid1"/>
    <dgm:cxn modelId="{E832E72B-C11F-4381-ADFC-129E7030EE92}" type="presOf" srcId="{1B28E996-EBAE-4E65-8A57-CE4B02334E2D}" destId="{ACF0E1D1-2BC1-4E29-A346-6DE1E9572D3B}" srcOrd="1" destOrd="0" presId="urn:microsoft.com/office/officeart/2005/8/layout/pyramid1"/>
    <dgm:cxn modelId="{CE69826E-E80C-4E3C-9BB5-8E56EC4F5991}" srcId="{900158BD-E438-4456-B672-EDD23E33930B}" destId="{8F824384-5DBD-4EC8-BABB-90859A91B912}" srcOrd="4" destOrd="0" parTransId="{9631E1BD-BC62-475E-8A26-EAA6F24FD74F}" sibTransId="{0751AA7E-8448-4CA0-BF47-1BBF432E7E77}"/>
    <dgm:cxn modelId="{A71BA9C1-10D6-453E-8CED-C8C1AC49455C}" type="presOf" srcId="{8E554623-47E9-480E-8D8A-C61B83CBAF03}" destId="{06233C76-9578-4CA9-9781-668D1953678A}" srcOrd="0" destOrd="0" presId="urn:microsoft.com/office/officeart/2005/8/layout/pyramid1"/>
    <dgm:cxn modelId="{EE2FC6D2-6785-4923-B41D-0FC4BA7585E8}" type="presParOf" srcId="{E9264F26-E545-4079-B57C-A2BD1669B068}" destId="{F7FE48F7-4347-474C-B650-B4347EA59985}" srcOrd="0" destOrd="0" presId="urn:microsoft.com/office/officeart/2005/8/layout/pyramid1"/>
    <dgm:cxn modelId="{B10C3B77-597F-4915-BA40-82D91D276E90}" type="presParOf" srcId="{F7FE48F7-4347-474C-B650-B4347EA59985}" destId="{2550F618-EA25-461E-AC2C-075DDBA55A73}" srcOrd="0" destOrd="0" presId="urn:microsoft.com/office/officeart/2005/8/layout/pyramid1"/>
    <dgm:cxn modelId="{5401E41D-9E53-46C1-A4F1-2FED158879AB}" type="presParOf" srcId="{F7FE48F7-4347-474C-B650-B4347EA59985}" destId="{A7E371A9-6B81-44E0-B382-E6AFC6962030}" srcOrd="1" destOrd="0" presId="urn:microsoft.com/office/officeart/2005/8/layout/pyramid1"/>
    <dgm:cxn modelId="{2E1573E2-41DB-416C-A7EC-82705AD5759C}" type="presParOf" srcId="{E9264F26-E545-4079-B57C-A2BD1669B068}" destId="{5CD5F67B-11D8-4C80-BBB1-A006ABA665EA}" srcOrd="1" destOrd="0" presId="urn:microsoft.com/office/officeart/2005/8/layout/pyramid1"/>
    <dgm:cxn modelId="{34834044-57E6-40B0-95B7-405DFB0A13B3}" type="presParOf" srcId="{5CD5F67B-11D8-4C80-BBB1-A006ABA665EA}" destId="{46AB0DFE-6735-424E-946C-EB1528540744}" srcOrd="0" destOrd="0" presId="urn:microsoft.com/office/officeart/2005/8/layout/pyramid1"/>
    <dgm:cxn modelId="{C0F35210-ED74-4233-9FB7-C77D4A45C9F5}" type="presParOf" srcId="{5CD5F67B-11D8-4C80-BBB1-A006ABA665EA}" destId="{ACF0E1D1-2BC1-4E29-A346-6DE1E9572D3B}" srcOrd="1" destOrd="0" presId="urn:microsoft.com/office/officeart/2005/8/layout/pyramid1"/>
    <dgm:cxn modelId="{7195D46D-BDF6-4649-ABB3-7D0BEF92CDA3}" type="presParOf" srcId="{E9264F26-E545-4079-B57C-A2BD1669B068}" destId="{1D7B45B2-54BD-47B0-9389-3D122AF9687A}" srcOrd="2" destOrd="0" presId="urn:microsoft.com/office/officeart/2005/8/layout/pyramid1"/>
    <dgm:cxn modelId="{D032142B-FE9D-4944-8D75-C0888F9FFC8A}" type="presParOf" srcId="{1D7B45B2-54BD-47B0-9389-3D122AF9687A}" destId="{1101BB73-204D-43E7-BC5A-C4A394EF65E1}" srcOrd="0" destOrd="0" presId="urn:microsoft.com/office/officeart/2005/8/layout/pyramid1"/>
    <dgm:cxn modelId="{95D3AF7E-619A-4F4F-9A5B-32832CDAC5FD}" type="presParOf" srcId="{1D7B45B2-54BD-47B0-9389-3D122AF9687A}" destId="{DE33FBDA-6397-40C3-90AE-F3AF2050661A}" srcOrd="1" destOrd="0" presId="urn:microsoft.com/office/officeart/2005/8/layout/pyramid1"/>
    <dgm:cxn modelId="{41BC79C2-06C0-4207-8A01-871A26E5FB2F}" type="presParOf" srcId="{E9264F26-E545-4079-B57C-A2BD1669B068}" destId="{A5595E8C-1DD1-4355-B053-87140DBFA857}" srcOrd="3" destOrd="0" presId="urn:microsoft.com/office/officeart/2005/8/layout/pyramid1"/>
    <dgm:cxn modelId="{3A1BD24E-DC98-4AA4-B3F6-F38A4187D896}" type="presParOf" srcId="{A5595E8C-1DD1-4355-B053-87140DBFA857}" destId="{06233C76-9578-4CA9-9781-668D1953678A}" srcOrd="0" destOrd="0" presId="urn:microsoft.com/office/officeart/2005/8/layout/pyramid1"/>
    <dgm:cxn modelId="{E0488135-9AFE-4092-8CC9-BD6D6D066803}" type="presParOf" srcId="{A5595E8C-1DD1-4355-B053-87140DBFA857}" destId="{D90DAB64-5F48-4B79-854A-E3BC1137DCC5}" srcOrd="1" destOrd="0" presId="urn:microsoft.com/office/officeart/2005/8/layout/pyramid1"/>
    <dgm:cxn modelId="{7D635AF5-A9CA-46A4-BE06-E704F62CADED}" type="presParOf" srcId="{E9264F26-E545-4079-B57C-A2BD1669B068}" destId="{84F908E8-2F17-4912-AC85-FBB7F35284D7}" srcOrd="4" destOrd="0" presId="urn:microsoft.com/office/officeart/2005/8/layout/pyramid1"/>
    <dgm:cxn modelId="{28CE52DC-987C-4735-B221-556550B5CBC7}" type="presParOf" srcId="{84F908E8-2F17-4912-AC85-FBB7F35284D7}" destId="{CCA88E8B-937A-4AF0-87AD-C44A7E93F860}" srcOrd="0" destOrd="0" presId="urn:microsoft.com/office/officeart/2005/8/layout/pyramid1"/>
    <dgm:cxn modelId="{5265594A-CED7-4544-BE2D-B20D8F9172B0}" type="presParOf" srcId="{84F908E8-2F17-4912-AC85-FBB7F35284D7}" destId="{47662730-E772-4233-ABD5-75B85A60506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50F618-EA25-461E-AC2C-075DDBA55A73}">
      <dsp:nvSpPr>
        <dsp:cNvPr id="0" name=""/>
        <dsp:cNvSpPr/>
      </dsp:nvSpPr>
      <dsp:spPr>
        <a:xfrm>
          <a:off x="1706879" y="0"/>
          <a:ext cx="853440" cy="920432"/>
        </a:xfrm>
        <a:prstGeom prst="trapezoid">
          <a:avLst>
            <a:gd name="adj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1706879" y="0"/>
        <a:ext cx="853440" cy="920432"/>
      </dsp:txXfrm>
    </dsp:sp>
    <dsp:sp modelId="{847EF9A4-4413-4871-B6BD-0F60BB15C477}">
      <dsp:nvSpPr>
        <dsp:cNvPr id="0" name=""/>
        <dsp:cNvSpPr/>
      </dsp:nvSpPr>
      <dsp:spPr>
        <a:xfrm>
          <a:off x="1280159" y="920432"/>
          <a:ext cx="1706880" cy="920432"/>
        </a:xfrm>
        <a:prstGeom prst="trapezoid">
          <a:avLst>
            <a:gd name="adj" fmla="val 46361"/>
          </a:avLst>
        </a:prstGeom>
        <a:solidFill>
          <a:schemeClr val="accent2">
            <a:hueOff val="1620697"/>
            <a:satOff val="6188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/>
        </a:p>
      </dsp:txBody>
      <dsp:txXfrm>
        <a:off x="1578863" y="920432"/>
        <a:ext cx="1109472" cy="920432"/>
      </dsp:txXfrm>
    </dsp:sp>
    <dsp:sp modelId="{293CCA2A-3EBC-41F1-B0B0-FBEDB39C42B3}">
      <dsp:nvSpPr>
        <dsp:cNvPr id="0" name=""/>
        <dsp:cNvSpPr/>
      </dsp:nvSpPr>
      <dsp:spPr>
        <a:xfrm>
          <a:off x="853439" y="1840865"/>
          <a:ext cx="2560320" cy="920432"/>
        </a:xfrm>
        <a:prstGeom prst="trapezoid">
          <a:avLst>
            <a:gd name="adj" fmla="val 46361"/>
          </a:avLst>
        </a:prstGeom>
        <a:solidFill>
          <a:schemeClr val="accent2">
            <a:hueOff val="3241393"/>
            <a:satOff val="12376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/>
        </a:p>
      </dsp:txBody>
      <dsp:txXfrm>
        <a:off x="1301495" y="1840865"/>
        <a:ext cx="1664208" cy="920432"/>
      </dsp:txXfrm>
    </dsp:sp>
    <dsp:sp modelId="{06233C76-9578-4CA9-9781-668D1953678A}">
      <dsp:nvSpPr>
        <dsp:cNvPr id="0" name=""/>
        <dsp:cNvSpPr/>
      </dsp:nvSpPr>
      <dsp:spPr>
        <a:xfrm>
          <a:off x="426719" y="2761297"/>
          <a:ext cx="3413760" cy="920432"/>
        </a:xfrm>
        <a:prstGeom prst="trapezoid">
          <a:avLst>
            <a:gd name="adj" fmla="val 46361"/>
          </a:avLst>
        </a:prstGeom>
        <a:solidFill>
          <a:schemeClr val="accent2">
            <a:hueOff val="4862090"/>
            <a:satOff val="18565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/>
        </a:p>
      </dsp:txBody>
      <dsp:txXfrm>
        <a:off x="1024127" y="2761297"/>
        <a:ext cx="2218944" cy="920432"/>
      </dsp:txXfrm>
    </dsp:sp>
    <dsp:sp modelId="{CCA88E8B-937A-4AF0-87AD-C44A7E93F860}">
      <dsp:nvSpPr>
        <dsp:cNvPr id="0" name=""/>
        <dsp:cNvSpPr/>
      </dsp:nvSpPr>
      <dsp:spPr>
        <a:xfrm>
          <a:off x="0" y="3681730"/>
          <a:ext cx="4267200" cy="920432"/>
        </a:xfrm>
        <a:prstGeom prst="trapezoid">
          <a:avLst>
            <a:gd name="adj" fmla="val 46361"/>
          </a:avLst>
        </a:prstGeom>
        <a:solidFill>
          <a:schemeClr val="accent2">
            <a:hueOff val="6482786"/>
            <a:satOff val="24753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/>
        </a:p>
      </dsp:txBody>
      <dsp:txXfrm>
        <a:off x="746759" y="3681730"/>
        <a:ext cx="2773680" cy="92043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50F618-EA25-461E-AC2C-075DDBA55A73}">
      <dsp:nvSpPr>
        <dsp:cNvPr id="0" name=""/>
        <dsp:cNvSpPr/>
      </dsp:nvSpPr>
      <dsp:spPr>
        <a:xfrm>
          <a:off x="1706879" y="0"/>
          <a:ext cx="853440" cy="920432"/>
        </a:xfrm>
        <a:prstGeom prst="trapezoid">
          <a:avLst>
            <a:gd name="adj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1706879" y="0"/>
        <a:ext cx="853440" cy="920432"/>
      </dsp:txXfrm>
    </dsp:sp>
    <dsp:sp modelId="{46AB0DFE-6735-424E-946C-EB1528540744}">
      <dsp:nvSpPr>
        <dsp:cNvPr id="0" name=""/>
        <dsp:cNvSpPr/>
      </dsp:nvSpPr>
      <dsp:spPr>
        <a:xfrm>
          <a:off x="1280159" y="920432"/>
          <a:ext cx="1706880" cy="920432"/>
        </a:xfrm>
        <a:prstGeom prst="trapezoid">
          <a:avLst>
            <a:gd name="adj" fmla="val 46361"/>
          </a:avLst>
        </a:prstGeom>
        <a:solidFill>
          <a:schemeClr val="accent5">
            <a:hueOff val="390811"/>
            <a:satOff val="-3465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/>
        </a:p>
      </dsp:txBody>
      <dsp:txXfrm>
        <a:off x="1578863" y="920432"/>
        <a:ext cx="1109472" cy="920432"/>
      </dsp:txXfrm>
    </dsp:sp>
    <dsp:sp modelId="{1101BB73-204D-43E7-BC5A-C4A394EF65E1}">
      <dsp:nvSpPr>
        <dsp:cNvPr id="0" name=""/>
        <dsp:cNvSpPr/>
      </dsp:nvSpPr>
      <dsp:spPr>
        <a:xfrm>
          <a:off x="853439" y="1840865"/>
          <a:ext cx="2560320" cy="920432"/>
        </a:xfrm>
        <a:prstGeom prst="trapezoid">
          <a:avLst>
            <a:gd name="adj" fmla="val 46361"/>
          </a:avLst>
        </a:prstGeom>
        <a:solidFill>
          <a:schemeClr val="accent5">
            <a:hueOff val="781623"/>
            <a:satOff val="-6931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/>
        </a:p>
      </dsp:txBody>
      <dsp:txXfrm>
        <a:off x="1301495" y="1840865"/>
        <a:ext cx="1664208" cy="920432"/>
      </dsp:txXfrm>
    </dsp:sp>
    <dsp:sp modelId="{06233C76-9578-4CA9-9781-668D1953678A}">
      <dsp:nvSpPr>
        <dsp:cNvPr id="0" name=""/>
        <dsp:cNvSpPr/>
      </dsp:nvSpPr>
      <dsp:spPr>
        <a:xfrm>
          <a:off x="426719" y="2761297"/>
          <a:ext cx="3413760" cy="920432"/>
        </a:xfrm>
        <a:prstGeom prst="trapezoid">
          <a:avLst>
            <a:gd name="adj" fmla="val 46361"/>
          </a:avLst>
        </a:prstGeom>
        <a:solidFill>
          <a:schemeClr val="accent5">
            <a:hueOff val="1172434"/>
            <a:satOff val="-10396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 dirty="0"/>
        </a:p>
      </dsp:txBody>
      <dsp:txXfrm>
        <a:off x="1024127" y="2761297"/>
        <a:ext cx="2218944" cy="920432"/>
      </dsp:txXfrm>
    </dsp:sp>
    <dsp:sp modelId="{CCA88E8B-937A-4AF0-87AD-C44A7E93F860}">
      <dsp:nvSpPr>
        <dsp:cNvPr id="0" name=""/>
        <dsp:cNvSpPr/>
      </dsp:nvSpPr>
      <dsp:spPr>
        <a:xfrm>
          <a:off x="0" y="3681730"/>
          <a:ext cx="4267200" cy="920432"/>
        </a:xfrm>
        <a:prstGeom prst="trapezoid">
          <a:avLst>
            <a:gd name="adj" fmla="val 46361"/>
          </a:avLst>
        </a:prstGeom>
        <a:solidFill>
          <a:schemeClr val="accent5">
            <a:hueOff val="1563246"/>
            <a:satOff val="-13862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 dirty="0"/>
        </a:p>
      </dsp:txBody>
      <dsp:txXfrm>
        <a:off x="746759" y="3681730"/>
        <a:ext cx="2773680" cy="92043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50F618-EA25-461E-AC2C-075DDBA55A73}">
      <dsp:nvSpPr>
        <dsp:cNvPr id="0" name=""/>
        <dsp:cNvSpPr/>
      </dsp:nvSpPr>
      <dsp:spPr>
        <a:xfrm>
          <a:off x="1706879" y="0"/>
          <a:ext cx="853440" cy="920432"/>
        </a:xfrm>
        <a:prstGeom prst="trapezoid">
          <a:avLst>
            <a:gd name="adj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King</a:t>
          </a:r>
          <a:endParaRPr lang="en-US" sz="2100" kern="1200" dirty="0"/>
        </a:p>
      </dsp:txBody>
      <dsp:txXfrm>
        <a:off x="1706879" y="0"/>
        <a:ext cx="853440" cy="920432"/>
      </dsp:txXfrm>
    </dsp:sp>
    <dsp:sp modelId="{847EF9A4-4413-4871-B6BD-0F60BB15C477}">
      <dsp:nvSpPr>
        <dsp:cNvPr id="0" name=""/>
        <dsp:cNvSpPr/>
      </dsp:nvSpPr>
      <dsp:spPr>
        <a:xfrm>
          <a:off x="1280159" y="920432"/>
          <a:ext cx="1706880" cy="920432"/>
        </a:xfrm>
        <a:prstGeom prst="trapezoid">
          <a:avLst>
            <a:gd name="adj" fmla="val 46361"/>
          </a:avLst>
        </a:prstGeom>
        <a:solidFill>
          <a:schemeClr val="accent2">
            <a:hueOff val="1620697"/>
            <a:satOff val="6188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Lord</a:t>
          </a:r>
          <a:endParaRPr lang="en-US" sz="2100" kern="1200" dirty="0"/>
        </a:p>
      </dsp:txBody>
      <dsp:txXfrm>
        <a:off x="1578863" y="920432"/>
        <a:ext cx="1109472" cy="920432"/>
      </dsp:txXfrm>
    </dsp:sp>
    <dsp:sp modelId="{293CCA2A-3EBC-41F1-B0B0-FBEDB39C42B3}">
      <dsp:nvSpPr>
        <dsp:cNvPr id="0" name=""/>
        <dsp:cNvSpPr/>
      </dsp:nvSpPr>
      <dsp:spPr>
        <a:xfrm>
          <a:off x="853439" y="1840865"/>
          <a:ext cx="2560320" cy="920432"/>
        </a:xfrm>
        <a:prstGeom prst="trapezoid">
          <a:avLst>
            <a:gd name="adj" fmla="val 46361"/>
          </a:avLst>
        </a:prstGeom>
        <a:solidFill>
          <a:schemeClr val="accent2">
            <a:hueOff val="3241393"/>
            <a:satOff val="12376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Vassal Knight</a:t>
          </a:r>
          <a:endParaRPr lang="en-US" sz="2100" kern="1200" dirty="0"/>
        </a:p>
      </dsp:txBody>
      <dsp:txXfrm>
        <a:off x="1301495" y="1840865"/>
        <a:ext cx="1664208" cy="920432"/>
      </dsp:txXfrm>
    </dsp:sp>
    <dsp:sp modelId="{06233C76-9578-4CA9-9781-668D1953678A}">
      <dsp:nvSpPr>
        <dsp:cNvPr id="0" name=""/>
        <dsp:cNvSpPr/>
      </dsp:nvSpPr>
      <dsp:spPr>
        <a:xfrm>
          <a:off x="426719" y="2761297"/>
          <a:ext cx="3413760" cy="920432"/>
        </a:xfrm>
        <a:prstGeom prst="trapezoid">
          <a:avLst>
            <a:gd name="adj" fmla="val 46361"/>
          </a:avLst>
        </a:prstGeom>
        <a:solidFill>
          <a:schemeClr val="accent2">
            <a:hueOff val="4862090"/>
            <a:satOff val="18565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Merchants/Artisans</a:t>
          </a:r>
          <a:endParaRPr lang="en-US" sz="2100" kern="1200" dirty="0"/>
        </a:p>
      </dsp:txBody>
      <dsp:txXfrm>
        <a:off x="1024127" y="2761297"/>
        <a:ext cx="2218944" cy="920432"/>
      </dsp:txXfrm>
    </dsp:sp>
    <dsp:sp modelId="{CCA88E8B-937A-4AF0-87AD-C44A7E93F860}">
      <dsp:nvSpPr>
        <dsp:cNvPr id="0" name=""/>
        <dsp:cNvSpPr/>
      </dsp:nvSpPr>
      <dsp:spPr>
        <a:xfrm>
          <a:off x="0" y="3681730"/>
          <a:ext cx="4267200" cy="920432"/>
        </a:xfrm>
        <a:prstGeom prst="trapezoid">
          <a:avLst>
            <a:gd name="adj" fmla="val 46361"/>
          </a:avLst>
        </a:prstGeom>
        <a:solidFill>
          <a:schemeClr val="accent2">
            <a:hueOff val="6482786"/>
            <a:satOff val="24753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Peasants/Serfs</a:t>
          </a:r>
          <a:endParaRPr lang="en-US" sz="2100" kern="1200" dirty="0"/>
        </a:p>
      </dsp:txBody>
      <dsp:txXfrm>
        <a:off x="746759" y="3681730"/>
        <a:ext cx="2773680" cy="92043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50F618-EA25-461E-AC2C-075DDBA55A73}">
      <dsp:nvSpPr>
        <dsp:cNvPr id="0" name=""/>
        <dsp:cNvSpPr/>
      </dsp:nvSpPr>
      <dsp:spPr>
        <a:xfrm>
          <a:off x="1706879" y="0"/>
          <a:ext cx="853440" cy="920432"/>
        </a:xfrm>
        <a:prstGeom prst="trapezoid">
          <a:avLst>
            <a:gd name="adj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Emperor</a:t>
          </a:r>
          <a:endParaRPr lang="en-US" sz="1800" kern="1200" dirty="0"/>
        </a:p>
      </dsp:txBody>
      <dsp:txXfrm>
        <a:off x="1706879" y="0"/>
        <a:ext cx="853440" cy="920432"/>
      </dsp:txXfrm>
    </dsp:sp>
    <dsp:sp modelId="{46AB0DFE-6735-424E-946C-EB1528540744}">
      <dsp:nvSpPr>
        <dsp:cNvPr id="0" name=""/>
        <dsp:cNvSpPr/>
      </dsp:nvSpPr>
      <dsp:spPr>
        <a:xfrm>
          <a:off x="1280159" y="920432"/>
          <a:ext cx="1706880" cy="920432"/>
        </a:xfrm>
        <a:prstGeom prst="trapezoid">
          <a:avLst>
            <a:gd name="adj" fmla="val 46361"/>
          </a:avLst>
        </a:prstGeom>
        <a:solidFill>
          <a:schemeClr val="accent5">
            <a:hueOff val="390811"/>
            <a:satOff val="-3465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Shogun</a:t>
          </a:r>
          <a:endParaRPr lang="en-US" sz="1800" kern="1200" dirty="0"/>
        </a:p>
      </dsp:txBody>
      <dsp:txXfrm>
        <a:off x="1578863" y="920432"/>
        <a:ext cx="1109472" cy="920432"/>
      </dsp:txXfrm>
    </dsp:sp>
    <dsp:sp modelId="{1101BB73-204D-43E7-BC5A-C4A394EF65E1}">
      <dsp:nvSpPr>
        <dsp:cNvPr id="0" name=""/>
        <dsp:cNvSpPr/>
      </dsp:nvSpPr>
      <dsp:spPr>
        <a:xfrm>
          <a:off x="853439" y="1840865"/>
          <a:ext cx="2560320" cy="920432"/>
        </a:xfrm>
        <a:prstGeom prst="trapezoid">
          <a:avLst>
            <a:gd name="adj" fmla="val 46361"/>
          </a:avLst>
        </a:prstGeom>
        <a:solidFill>
          <a:schemeClr val="accent5">
            <a:hueOff val="781623"/>
            <a:satOff val="-6931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Daimyo</a:t>
          </a:r>
          <a:endParaRPr lang="en-US" sz="1800" kern="1200" dirty="0"/>
        </a:p>
      </dsp:txBody>
      <dsp:txXfrm>
        <a:off x="1301495" y="1840865"/>
        <a:ext cx="1664208" cy="920432"/>
      </dsp:txXfrm>
    </dsp:sp>
    <dsp:sp modelId="{06233C76-9578-4CA9-9781-668D1953678A}">
      <dsp:nvSpPr>
        <dsp:cNvPr id="0" name=""/>
        <dsp:cNvSpPr/>
      </dsp:nvSpPr>
      <dsp:spPr>
        <a:xfrm>
          <a:off x="426719" y="2761297"/>
          <a:ext cx="3413760" cy="920432"/>
        </a:xfrm>
        <a:prstGeom prst="trapezoid">
          <a:avLst>
            <a:gd name="adj" fmla="val 46361"/>
          </a:avLst>
        </a:prstGeom>
        <a:solidFill>
          <a:schemeClr val="accent5">
            <a:hueOff val="1172434"/>
            <a:satOff val="-10396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Samurai</a:t>
          </a:r>
          <a:endParaRPr lang="en-US" sz="1800" kern="1200" dirty="0"/>
        </a:p>
      </dsp:txBody>
      <dsp:txXfrm>
        <a:off x="1024127" y="2761297"/>
        <a:ext cx="2218944" cy="920432"/>
      </dsp:txXfrm>
    </dsp:sp>
    <dsp:sp modelId="{CCA88E8B-937A-4AF0-87AD-C44A7E93F860}">
      <dsp:nvSpPr>
        <dsp:cNvPr id="0" name=""/>
        <dsp:cNvSpPr/>
      </dsp:nvSpPr>
      <dsp:spPr>
        <a:xfrm>
          <a:off x="0" y="3681730"/>
          <a:ext cx="4267200" cy="920432"/>
        </a:xfrm>
        <a:prstGeom prst="trapezoid">
          <a:avLst>
            <a:gd name="adj" fmla="val 46361"/>
          </a:avLst>
        </a:prstGeom>
        <a:solidFill>
          <a:schemeClr val="accent5">
            <a:hueOff val="1563246"/>
            <a:satOff val="-13862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Peasants</a:t>
          </a:r>
          <a:endParaRPr lang="en-US" sz="1800" kern="1200" dirty="0"/>
        </a:p>
      </dsp:txBody>
      <dsp:txXfrm>
        <a:off x="746759" y="3681730"/>
        <a:ext cx="2773680" cy="920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A0F-D07F-4DA5-A92F-BA63F38B0103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70A83-24FA-478E-8389-A80DDEF47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574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1470025"/>
          </a:xfrm>
        </p:spPr>
        <p:txBody>
          <a:bodyPr/>
          <a:lstStyle/>
          <a:p>
            <a:r>
              <a:rPr lang="en-US" dirty="0" smtClean="0"/>
              <a:t>Feudal Japan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Global History and Geography I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Mr. Cox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2" name="Picture 4" descr="http://s3.hubimg.com/u/5307230_f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352800"/>
            <a:ext cx="3505199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miley Face 4"/>
          <p:cNvSpPr/>
          <p:nvPr/>
        </p:nvSpPr>
        <p:spPr>
          <a:xfrm>
            <a:off x="0" y="41148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 descr="http://web000.greece.k12.ny.us/SocialStudiesResources/Social_Studies_Resources/GHG_Documents/Tokugawa-01.02-Q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799"/>
          </a:xfrm>
        </p:spPr>
        <p:txBody>
          <a:bodyPr/>
          <a:lstStyle/>
          <a:p>
            <a:r>
              <a:rPr lang="en-US" dirty="0" smtClean="0"/>
              <a:t>How did the shoguns shape feudal Japan?</a:t>
            </a:r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r>
              <a:rPr lang="en-US" dirty="0" smtClean="0"/>
              <a:t>Pg. 325, #5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18427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3276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Homework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953000"/>
          </a:xfrm>
        </p:spPr>
        <p:txBody>
          <a:bodyPr/>
          <a:lstStyle/>
          <a:p>
            <a:r>
              <a:rPr lang="en-US" dirty="0" smtClean="0"/>
              <a:t>Review: Describe the feudal system in Medieval Europe.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 smtClean="0"/>
              <a:t>did the shoguns shape feudal Japan?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667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4958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43434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I. Feudalism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3200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During the </a:t>
            </a:r>
            <a:r>
              <a:rPr lang="en-US" dirty="0" err="1" smtClean="0"/>
              <a:t>Heian</a:t>
            </a:r>
            <a:r>
              <a:rPr lang="en-US" dirty="0" smtClean="0"/>
              <a:t> period, Emperors had little power</a:t>
            </a:r>
          </a:p>
          <a:p>
            <a:pPr lvl="1"/>
            <a:r>
              <a:rPr lang="en-US" dirty="0" smtClean="0"/>
              <a:t>Stood as a figure head</a:t>
            </a:r>
          </a:p>
          <a:p>
            <a:r>
              <a:rPr lang="en-US" dirty="0" smtClean="0"/>
              <a:t>Real power was in the hand of </a:t>
            </a:r>
            <a:r>
              <a:rPr lang="en-US" u="sng" dirty="0" smtClean="0"/>
              <a:t>shoguns</a:t>
            </a:r>
            <a:r>
              <a:rPr lang="en-US" dirty="0" smtClean="0"/>
              <a:t>, or supreme military leader</a:t>
            </a:r>
          </a:p>
          <a:p>
            <a:pPr lvl="1"/>
            <a:r>
              <a:rPr lang="en-US" dirty="0" smtClean="0"/>
              <a:t>Established Shogunates, or periods of military rule</a:t>
            </a:r>
          </a:p>
          <a:p>
            <a:pPr lvl="1"/>
            <a:r>
              <a:rPr lang="en-US" dirty="0" smtClean="0"/>
              <a:t>Three shogunates would rule Japan for 700 years</a:t>
            </a:r>
          </a:p>
          <a:p>
            <a:pPr lvl="1"/>
            <a:r>
              <a:rPr lang="en-US" dirty="0" smtClean="0"/>
              <a:t>These periods were characterized by constant fighting amongst </a:t>
            </a:r>
          </a:p>
        </p:txBody>
      </p:sp>
      <p:sp>
        <p:nvSpPr>
          <p:cNvPr id="5124" name="AutoShape 4" descr="http://upload.wikimedia.org/wikipedia/commons/6/6d/Anubis_standin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 descr="http://upload.wikimedia.org/wikipedia/commons/1/11/Tokugawa_Ieyasu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114800"/>
            <a:ext cx="25146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19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The shogun would distribute land to </a:t>
            </a:r>
            <a:r>
              <a:rPr lang="en-US" u="sng" dirty="0" smtClean="0"/>
              <a:t>daimyo</a:t>
            </a:r>
            <a:r>
              <a:rPr lang="en-US" dirty="0" smtClean="0"/>
              <a:t>, or Japanese vassal lords, to govern.</a:t>
            </a:r>
          </a:p>
          <a:p>
            <a:r>
              <a:rPr lang="en-US" dirty="0" smtClean="0"/>
              <a:t>The daimyo would then grant land to </a:t>
            </a:r>
            <a:r>
              <a:rPr lang="en-US" u="sng" dirty="0" smtClean="0"/>
              <a:t>samurai</a:t>
            </a:r>
            <a:r>
              <a:rPr lang="en-US" dirty="0" smtClean="0"/>
              <a:t>, or the fighting aristocracy who were also essentially the daimyo’s bodyguards</a:t>
            </a:r>
          </a:p>
          <a:p>
            <a:pPr lvl="1"/>
            <a:r>
              <a:rPr lang="en-US" dirty="0" smtClean="0"/>
              <a:t>Followed a code of honor called </a:t>
            </a:r>
            <a:r>
              <a:rPr lang="en-US" u="sng" dirty="0" smtClean="0"/>
              <a:t>bushido</a:t>
            </a:r>
            <a:endParaRPr lang="en-US" dirty="0" smtClean="0"/>
          </a:p>
          <a:p>
            <a:pPr lvl="2"/>
            <a:r>
              <a:rPr lang="en-US" dirty="0" smtClean="0"/>
              <a:t>“Way of the warrior”</a:t>
            </a:r>
          </a:p>
          <a:p>
            <a:pPr lvl="2"/>
            <a:r>
              <a:rPr lang="en-US" dirty="0" smtClean="0"/>
              <a:t>Honor, bravery, loyalty</a:t>
            </a:r>
            <a:endParaRPr lang="en-US" dirty="0"/>
          </a:p>
        </p:txBody>
      </p:sp>
      <p:pic>
        <p:nvPicPr>
          <p:cNvPr id="29698" name="Picture 2" descr="http://www.samurai-arts.co.nz/Samurai_1_tr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960558"/>
            <a:ext cx="4572000" cy="2897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err="1" smtClean="0"/>
              <a:t>Quickwrite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255837"/>
          <a:ext cx="42672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572000" y="2255837"/>
          <a:ext cx="42672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15240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Western Europe		    Japan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1"/>
            <a:ext cx="556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With a partner, fill into two pyramids comparing the feudal classes of Medieval Europe and Feudal Japan.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err="1" smtClean="0"/>
              <a:t>Quickwrite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255837"/>
          <a:ext cx="42672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572000" y="2255837"/>
          <a:ext cx="42672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15240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Western Europe		    Japan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1"/>
            <a:ext cx="556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With a partner, fill into two pyramids comparing the feudal classes of Medieval Europe and Feudal Japan.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00400" cy="3992562"/>
          </a:xfrm>
        </p:spPr>
        <p:txBody>
          <a:bodyPr/>
          <a:lstStyle/>
          <a:p>
            <a:pPr algn="l"/>
            <a:r>
              <a:rPr lang="en-US" dirty="0" smtClean="0"/>
              <a:t>Knights and Samurais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img.docstoccdn.com/thumb/orig/1588447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0"/>
            <a:ext cx="5257800" cy="701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II. The Tokugawa </a:t>
            </a:r>
            <a:r>
              <a:rPr lang="en-US" dirty="0" err="1" smtClean="0"/>
              <a:t>Shogunate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3505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As the first </a:t>
            </a:r>
            <a:r>
              <a:rPr lang="en-US" dirty="0" err="1" smtClean="0"/>
              <a:t>shogunate</a:t>
            </a:r>
            <a:r>
              <a:rPr lang="en-US" dirty="0" smtClean="0"/>
              <a:t> crumbled, a period of internal war lasted until 1600</a:t>
            </a:r>
          </a:p>
          <a:p>
            <a:r>
              <a:rPr lang="en-US" dirty="0" smtClean="0"/>
              <a:t>Tokugawa Ieyasu seized control and united Japan until 1868</a:t>
            </a:r>
          </a:p>
          <a:p>
            <a:r>
              <a:rPr lang="en-US" dirty="0" smtClean="0"/>
              <a:t>Centralized government by centralizing power to Edo (Tokyo) and expanding shogun’s power over the daimyo</a:t>
            </a:r>
          </a:p>
          <a:p>
            <a:pPr lvl="1"/>
            <a:r>
              <a:rPr lang="en-US" dirty="0" smtClean="0"/>
              <a:t>Emperor was still a figure </a:t>
            </a:r>
            <a:r>
              <a:rPr lang="en-US" dirty="0" smtClean="0"/>
              <a:t>head</a:t>
            </a: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8534400" cy="6324600"/>
          </a:xfrm>
        </p:spPr>
        <p:txBody>
          <a:bodyPr/>
          <a:lstStyle/>
          <a:p>
            <a:r>
              <a:rPr lang="en-US" dirty="0" smtClean="0"/>
              <a:t>Strict Policies</a:t>
            </a:r>
          </a:p>
          <a:p>
            <a:pPr lvl="1"/>
            <a:r>
              <a:rPr lang="en-US" dirty="0" smtClean="0"/>
              <a:t>No foreign involvement or trade</a:t>
            </a:r>
          </a:p>
          <a:p>
            <a:pPr lvl="1"/>
            <a:r>
              <a:rPr lang="en-US" dirty="0" smtClean="0"/>
              <a:t>Held daimyo’s family in Edo to secure loyalty</a:t>
            </a:r>
          </a:p>
          <a:p>
            <a:pPr lvl="1"/>
            <a:r>
              <a:rPr lang="en-US" dirty="0" smtClean="0"/>
              <a:t>New laws enforced Confucian moral code</a:t>
            </a:r>
          </a:p>
          <a:p>
            <a:pPr lvl="1"/>
            <a:r>
              <a:rPr lang="en-US" dirty="0" smtClean="0"/>
              <a:t>Women’s rights were severely restricted, comparable to the women of ancient Athens</a:t>
            </a:r>
            <a:endParaRPr lang="en-US" dirty="0"/>
          </a:p>
        </p:txBody>
      </p:sp>
      <p:pic>
        <p:nvPicPr>
          <p:cNvPr id="33794" name="Picture 2" descr="http://images.artelino.com/images/articles/tokugawa_bakufu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892906"/>
            <a:ext cx="5791200" cy="2965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301</Words>
  <Application>Microsoft Office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Feudal Japan</vt:lpstr>
      <vt:lpstr>Bellringer</vt:lpstr>
      <vt:lpstr>I. Feudalism</vt:lpstr>
      <vt:lpstr>Slide 4</vt:lpstr>
      <vt:lpstr>Quickwrite</vt:lpstr>
      <vt:lpstr>Quickwrite</vt:lpstr>
      <vt:lpstr>Knights and Samurais</vt:lpstr>
      <vt:lpstr>II. The Tokugawa Shogunate</vt:lpstr>
      <vt:lpstr>Slide 9</vt:lpstr>
      <vt:lpstr>Slide 10</vt:lpstr>
      <vt:lpstr>Slide 11</vt:lpstr>
      <vt:lpstr>Essential 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Adam</cp:lastModifiedBy>
  <cp:revision>166</cp:revision>
  <dcterms:created xsi:type="dcterms:W3CDTF">2013-03-18T17:01:34Z</dcterms:created>
  <dcterms:modified xsi:type="dcterms:W3CDTF">2015-08-12T14:30:26Z</dcterms:modified>
</cp:coreProperties>
</file>