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3" r:id="rId3"/>
    <p:sldId id="339" r:id="rId4"/>
    <p:sldId id="371" r:id="rId5"/>
    <p:sldId id="363" r:id="rId6"/>
    <p:sldId id="365" r:id="rId7"/>
    <p:sldId id="340" r:id="rId8"/>
    <p:sldId id="366" r:id="rId9"/>
    <p:sldId id="370" r:id="rId10"/>
    <p:sldId id="34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56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574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1470025"/>
          </a:xfrm>
        </p:spPr>
        <p:txBody>
          <a:bodyPr/>
          <a:lstStyle/>
          <a:p>
            <a:r>
              <a:rPr lang="en-US" dirty="0" smtClean="0"/>
              <a:t>The Geography and People of Japan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Global History and Geography 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Mr. Cox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799"/>
          </a:xfrm>
        </p:spPr>
        <p:txBody>
          <a:bodyPr/>
          <a:lstStyle/>
          <a:p>
            <a:r>
              <a:rPr lang="en-US" dirty="0" smtClean="0"/>
              <a:t>How has geography played a role in the development of Japanese culture?</a:t>
            </a:r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18427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3276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Homework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5105400"/>
          </a:xfrm>
        </p:spPr>
        <p:txBody>
          <a:bodyPr/>
          <a:lstStyle/>
          <a:p>
            <a:r>
              <a:rPr lang="en-US" dirty="0" smtClean="0"/>
              <a:t>Review: What is an archipelago?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 smtClean="0"/>
              <a:t>has geography played a role in the development of Japanese culture?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34290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I. Geography of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3200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Archipelago: collection of closely located islands</a:t>
            </a:r>
          </a:p>
          <a:p>
            <a:pPr lvl="1"/>
            <a:r>
              <a:rPr lang="en-US" dirty="0" smtClean="0"/>
              <a:t>Honshu, Hokkaido, Shikoku, Kyushu</a:t>
            </a:r>
          </a:p>
          <a:p>
            <a:r>
              <a:rPr lang="en-US" dirty="0" smtClean="0"/>
              <a:t>Similar to Korea, most of Japan is made up of mountainous terrain</a:t>
            </a:r>
          </a:p>
          <a:p>
            <a:pPr lvl="1"/>
            <a:r>
              <a:rPr lang="en-US" dirty="0" smtClean="0"/>
              <a:t>Difficulty for agriculture (terrace farming)</a:t>
            </a:r>
          </a:p>
          <a:p>
            <a:pPr lvl="1"/>
            <a:r>
              <a:rPr lang="en-US" dirty="0" smtClean="0"/>
              <a:t>Did not unify for a long time</a:t>
            </a:r>
          </a:p>
          <a:p>
            <a:pPr lvl="1"/>
            <a:r>
              <a:rPr lang="en-US" dirty="0" smtClean="0"/>
              <a:t>Plenty of natural harbors</a:t>
            </a:r>
          </a:p>
          <a:p>
            <a:pPr lvl="1"/>
            <a:r>
              <a:rPr lang="en-US" dirty="0" smtClean="0"/>
              <a:t>Sea was a large part of economy</a:t>
            </a:r>
          </a:p>
        </p:txBody>
      </p:sp>
      <p:sp>
        <p:nvSpPr>
          <p:cNvPr id="5124" name="AutoShape 4" descr="http://upload.wikimedia.org/wikipedia/commons/6/6d/Anubis_standi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http://www.flyfishingentomology.com/Japanese%20Islands%20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200400"/>
            <a:ext cx="2438400" cy="2810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9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worldmapsonline.com/images/KP/klett_extra_large_japan_korea_physical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305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953000" cy="6553200"/>
          </a:xfrm>
        </p:spPr>
        <p:txBody>
          <a:bodyPr/>
          <a:lstStyle/>
          <a:p>
            <a:r>
              <a:rPr lang="en-US" dirty="0" smtClean="0"/>
              <a:t>Natural Disasters</a:t>
            </a:r>
          </a:p>
          <a:p>
            <a:pPr lvl="1"/>
            <a:r>
              <a:rPr lang="en-US" dirty="0" smtClean="0"/>
              <a:t>“Ring of Fire”</a:t>
            </a:r>
          </a:p>
          <a:p>
            <a:pPr lvl="2"/>
            <a:r>
              <a:rPr lang="en-US" dirty="0" smtClean="0"/>
              <a:t>Outer Pacific region of tectonic activity</a:t>
            </a:r>
          </a:p>
          <a:p>
            <a:pPr lvl="2"/>
            <a:r>
              <a:rPr lang="en-US" dirty="0" smtClean="0"/>
              <a:t>Frequent earthquakes and tsunamis</a:t>
            </a:r>
          </a:p>
          <a:p>
            <a:pPr lvl="1"/>
            <a:r>
              <a:rPr lang="en-US" u="sng" dirty="0" smtClean="0"/>
              <a:t>Tsunamis</a:t>
            </a:r>
            <a:r>
              <a:rPr lang="en-US" dirty="0" smtClean="0"/>
              <a:t>: large tidal waves caused by underground collisions of tectonic plates</a:t>
            </a:r>
            <a:endParaRPr lang="en-US" u="sng" dirty="0"/>
          </a:p>
        </p:txBody>
      </p:sp>
      <p:pic>
        <p:nvPicPr>
          <p:cNvPr id="21506" name="Picture 2" descr="http://www.jesusfanonline.com/uploads/1/8/7/1/18712228/851133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15225"/>
            <a:ext cx="4114800" cy="2642775"/>
          </a:xfrm>
          <a:prstGeom prst="rect">
            <a:avLst/>
          </a:prstGeom>
          <a:noFill/>
        </p:spPr>
      </p:pic>
      <p:pic>
        <p:nvPicPr>
          <p:cNvPr id="21508" name="Picture 4" descr="http://static.ddmcdn.com/gif/tsunami-form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09600"/>
            <a:ext cx="3810000" cy="3152775"/>
          </a:xfrm>
          <a:prstGeom prst="rect">
            <a:avLst/>
          </a:prstGeom>
          <a:noFill/>
        </p:spPr>
      </p:pic>
      <p:pic>
        <p:nvPicPr>
          <p:cNvPr id="21510" name="Picture 6" descr="http://pubs.usgs.gov/gip/dynamic/graphics/Fig2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000354"/>
            <a:ext cx="5029200" cy="2857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http://web000.greece.k12.ny.us/SocialStudiesResources/Social_Studies_Resources/GHG_Documents/Geography-08.05-Q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22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457200" y="41148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II. Early Traditions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3276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Influences from China, but geography allowed Japan its own culture</a:t>
            </a:r>
          </a:p>
          <a:p>
            <a:r>
              <a:rPr lang="en-US" dirty="0" smtClean="0"/>
              <a:t>People settled close to the coasts</a:t>
            </a:r>
          </a:p>
          <a:p>
            <a:r>
              <a:rPr lang="en-US" dirty="0" err="1" smtClean="0"/>
              <a:t>Ujis</a:t>
            </a:r>
            <a:r>
              <a:rPr lang="en-US" dirty="0" smtClean="0"/>
              <a:t> (clans)</a:t>
            </a:r>
          </a:p>
          <a:p>
            <a:pPr lvl="1"/>
            <a:r>
              <a:rPr lang="en-US" dirty="0" smtClean="0"/>
              <a:t>Shinto </a:t>
            </a:r>
            <a:r>
              <a:rPr lang="en-US" dirty="0" smtClean="0"/>
              <a:t>Religion</a:t>
            </a:r>
          </a:p>
          <a:p>
            <a:r>
              <a:rPr lang="en-US" dirty="0" smtClean="0"/>
              <a:t>Relation to Korea</a:t>
            </a:r>
          </a:p>
          <a:p>
            <a:pPr lvl="1"/>
            <a:r>
              <a:rPr lang="en-US" dirty="0" smtClean="0"/>
              <a:t>Distantly related languages</a:t>
            </a:r>
          </a:p>
          <a:p>
            <a:pPr lvl="1"/>
            <a:r>
              <a:rPr lang="en-US" dirty="0" smtClean="0"/>
              <a:t>Spread of Buddhism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http://web000.greece.k12.ny.us/SocialStudiesResources/Social_Studies_Resources/GHG_Documents/Geography-06.05-Q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477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1524000" y="46482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III. Influences from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Yamato missions to China (794-1185 CE)</a:t>
            </a:r>
          </a:p>
          <a:p>
            <a:pPr lvl="1"/>
            <a:r>
              <a:rPr lang="en-US" dirty="0" smtClean="0"/>
              <a:t>Agricultural, technological advancements</a:t>
            </a:r>
          </a:p>
          <a:p>
            <a:pPr lvl="1"/>
            <a:r>
              <a:rPr lang="en-US" dirty="0" smtClean="0"/>
              <a:t>Resulted in partial absorption of Chinese culture</a:t>
            </a:r>
          </a:p>
          <a:p>
            <a:pPr lvl="2"/>
            <a:r>
              <a:rPr lang="en-US" u="sng" dirty="0" smtClean="0"/>
              <a:t>Selective Borrowing</a:t>
            </a:r>
            <a:r>
              <a:rPr lang="en-US" dirty="0" smtClean="0"/>
              <a:t>: kept some Chinese ways, but not others</a:t>
            </a:r>
            <a:endParaRPr lang="en-US" u="sng" dirty="0" smtClean="0"/>
          </a:p>
          <a:p>
            <a:pPr lvl="3"/>
            <a:r>
              <a:rPr lang="en-US" dirty="0" smtClean="0"/>
              <a:t>Kept Confucian governance, Buddhism, and pagoda architecture</a:t>
            </a:r>
          </a:p>
          <a:p>
            <a:pPr lvl="3"/>
            <a:r>
              <a:rPr lang="en-US" dirty="0" smtClean="0"/>
              <a:t>Rejected writing system and civil service exam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226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Geography and People of Japan</vt:lpstr>
      <vt:lpstr>Bellringer</vt:lpstr>
      <vt:lpstr>I. Geography of Japan</vt:lpstr>
      <vt:lpstr>Slide 4</vt:lpstr>
      <vt:lpstr>Slide 5</vt:lpstr>
      <vt:lpstr>Slide 6</vt:lpstr>
      <vt:lpstr>II. Early Traditions</vt:lpstr>
      <vt:lpstr>Slide 8</vt:lpstr>
      <vt:lpstr>III. Influences from China</vt:lpstr>
      <vt:lpstr>Essential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161</cp:revision>
  <dcterms:created xsi:type="dcterms:W3CDTF">2013-03-18T17:01:34Z</dcterms:created>
  <dcterms:modified xsi:type="dcterms:W3CDTF">2015-08-12T14:19:39Z</dcterms:modified>
</cp:coreProperties>
</file>