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3" r:id="rId3"/>
    <p:sldId id="339" r:id="rId4"/>
    <p:sldId id="354" r:id="rId5"/>
    <p:sldId id="348" r:id="rId6"/>
    <p:sldId id="347" r:id="rId7"/>
    <p:sldId id="349" r:id="rId8"/>
    <p:sldId id="351" r:id="rId9"/>
    <p:sldId id="358" r:id="rId10"/>
    <p:sldId id="355" r:id="rId11"/>
    <p:sldId id="357" r:id="rId12"/>
    <p:sldId id="352" r:id="rId13"/>
    <p:sldId id="353" r:id="rId14"/>
    <p:sldId id="35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56" y="-5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E609B7-3759-4680-8B00-6F180AE00160}"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en-US"/>
        </a:p>
      </dgm:t>
    </dgm:pt>
    <dgm:pt modelId="{02C628DA-FA31-4FA6-992A-3206CE6D190B}">
      <dgm:prSet phldrT="[Text]"/>
      <dgm:spPr/>
      <dgm:t>
        <a:bodyPr/>
        <a:lstStyle/>
        <a:p>
          <a:r>
            <a:rPr lang="en-US" smtClean="0"/>
            <a:t>Judaism</a:t>
          </a:r>
          <a:endParaRPr lang="en-US" dirty="0"/>
        </a:p>
      </dgm:t>
    </dgm:pt>
    <dgm:pt modelId="{C3F7DF0D-00C6-487A-A6D5-4D3FE6270D9C}" type="parTrans" cxnId="{573CDCCE-3804-42BB-B038-C7552E630423}">
      <dgm:prSet/>
      <dgm:spPr/>
      <dgm:t>
        <a:bodyPr/>
        <a:lstStyle/>
        <a:p>
          <a:endParaRPr lang="en-US">
            <a:solidFill>
              <a:schemeClr val="tx1"/>
            </a:solidFill>
          </a:endParaRPr>
        </a:p>
      </dgm:t>
    </dgm:pt>
    <dgm:pt modelId="{70D676C6-C6FF-4754-88D9-7CE7C3ADD8A1}" type="sibTrans" cxnId="{573CDCCE-3804-42BB-B038-C7552E630423}">
      <dgm:prSet/>
      <dgm:spPr/>
      <dgm:t>
        <a:bodyPr/>
        <a:lstStyle/>
        <a:p>
          <a:endParaRPr lang="en-US">
            <a:solidFill>
              <a:schemeClr val="tx1"/>
            </a:solidFill>
          </a:endParaRPr>
        </a:p>
      </dgm:t>
    </dgm:pt>
    <dgm:pt modelId="{A0651AE4-BDD3-4410-AA98-DFF961B89D61}">
      <dgm:prSet phldrT="[Text]"/>
      <dgm:spPr/>
      <dgm:t>
        <a:bodyPr/>
        <a:lstStyle/>
        <a:p>
          <a:r>
            <a:rPr lang="en-US" smtClean="0"/>
            <a:t>One true God Present everywhere</a:t>
          </a:r>
          <a:endParaRPr lang="en-US" dirty="0"/>
        </a:p>
      </dgm:t>
    </dgm:pt>
    <dgm:pt modelId="{41ED7E04-55ED-4EEF-897D-B1BC8401C30D}" type="parTrans" cxnId="{A4E194FC-0DDA-4263-9CAA-EF1CB5C5A4B8}">
      <dgm:prSet/>
      <dgm:spPr/>
      <dgm:t>
        <a:bodyPr/>
        <a:lstStyle/>
        <a:p>
          <a:endParaRPr lang="en-US" dirty="0">
            <a:solidFill>
              <a:schemeClr val="tx1"/>
            </a:solidFill>
          </a:endParaRPr>
        </a:p>
      </dgm:t>
    </dgm:pt>
    <dgm:pt modelId="{EA83CB0A-7667-4B8D-A3C7-033CADB2721C}" type="sibTrans" cxnId="{A4E194FC-0DDA-4263-9CAA-EF1CB5C5A4B8}">
      <dgm:prSet/>
      <dgm:spPr/>
      <dgm:t>
        <a:bodyPr/>
        <a:lstStyle/>
        <a:p>
          <a:endParaRPr lang="en-US">
            <a:solidFill>
              <a:schemeClr val="tx1"/>
            </a:solidFill>
          </a:endParaRPr>
        </a:p>
      </dgm:t>
    </dgm:pt>
    <dgm:pt modelId="{B0B1AA0B-2B07-44C6-A3E3-6C007C2C37BD}">
      <dgm:prSet phldrT="[Text]"/>
      <dgm:spPr/>
      <dgm:t>
        <a:bodyPr/>
        <a:lstStyle/>
        <a:p>
          <a:r>
            <a:rPr lang="en-US" smtClean="0"/>
            <a:t>God made covenant with Abraham</a:t>
          </a:r>
          <a:endParaRPr lang="en-US" dirty="0"/>
        </a:p>
      </dgm:t>
    </dgm:pt>
    <dgm:pt modelId="{7FDC69C4-BC36-4D82-B9FD-1A8FA08B9E85}" type="parTrans" cxnId="{0F68112A-1930-4B74-822D-AD36EDD895E6}">
      <dgm:prSet/>
      <dgm:spPr/>
      <dgm:t>
        <a:bodyPr/>
        <a:lstStyle/>
        <a:p>
          <a:endParaRPr lang="en-US" dirty="0">
            <a:solidFill>
              <a:schemeClr val="tx1"/>
            </a:solidFill>
          </a:endParaRPr>
        </a:p>
      </dgm:t>
    </dgm:pt>
    <dgm:pt modelId="{3152CD98-30ED-4013-BBA6-43A9DBB9D0D6}" type="sibTrans" cxnId="{0F68112A-1930-4B74-822D-AD36EDD895E6}">
      <dgm:prSet/>
      <dgm:spPr/>
      <dgm:t>
        <a:bodyPr/>
        <a:lstStyle/>
        <a:p>
          <a:endParaRPr lang="en-US">
            <a:solidFill>
              <a:schemeClr val="tx1"/>
            </a:solidFill>
          </a:endParaRPr>
        </a:p>
      </dgm:t>
    </dgm:pt>
    <dgm:pt modelId="{3AEFF4C2-ED27-4ED7-A4E5-80A549993927}">
      <dgm:prSet phldrT="[Text]"/>
      <dgm:spPr/>
      <dgm:t>
        <a:bodyPr/>
        <a:lstStyle/>
        <a:p>
          <a:r>
            <a:rPr lang="en-US" smtClean="0"/>
            <a:t>Torah is a sacred recording of laws &amp; events in Jewish History</a:t>
          </a:r>
          <a:endParaRPr lang="en-US" dirty="0"/>
        </a:p>
      </dgm:t>
    </dgm:pt>
    <dgm:pt modelId="{0E1D1059-A897-471E-9797-CCF9EB6417DF}" type="parTrans" cxnId="{A8F8CEEE-B3FB-4212-B64F-8D8BB8933CE0}">
      <dgm:prSet/>
      <dgm:spPr/>
      <dgm:t>
        <a:bodyPr/>
        <a:lstStyle/>
        <a:p>
          <a:endParaRPr lang="en-US" dirty="0">
            <a:solidFill>
              <a:schemeClr val="tx1"/>
            </a:solidFill>
          </a:endParaRPr>
        </a:p>
      </dgm:t>
    </dgm:pt>
    <dgm:pt modelId="{4ED15D28-E2EF-497C-BA46-B1241524944B}" type="sibTrans" cxnId="{A8F8CEEE-B3FB-4212-B64F-8D8BB8933CE0}">
      <dgm:prSet/>
      <dgm:spPr/>
      <dgm:t>
        <a:bodyPr/>
        <a:lstStyle/>
        <a:p>
          <a:endParaRPr lang="en-US">
            <a:solidFill>
              <a:schemeClr val="tx1"/>
            </a:solidFill>
          </a:endParaRPr>
        </a:p>
      </dgm:t>
    </dgm:pt>
    <dgm:pt modelId="{91F499C4-C669-49E8-B849-3668178A984E}">
      <dgm:prSet phldrT="[Text]"/>
      <dgm:spPr/>
      <dgm:t>
        <a:bodyPr/>
        <a:lstStyle/>
        <a:p>
          <a:r>
            <a:rPr lang="en-US" smtClean="0"/>
            <a:t>Prophets taught about moral standards &amp; justice</a:t>
          </a:r>
          <a:endParaRPr lang="en-US" dirty="0"/>
        </a:p>
      </dgm:t>
    </dgm:pt>
    <dgm:pt modelId="{95CF5EEA-E50D-453A-B262-792DB2C79A49}" type="parTrans" cxnId="{319A0B9C-736F-464A-9EE5-3261DDE9EB1D}">
      <dgm:prSet/>
      <dgm:spPr/>
      <dgm:t>
        <a:bodyPr/>
        <a:lstStyle/>
        <a:p>
          <a:endParaRPr lang="en-US" dirty="0">
            <a:solidFill>
              <a:schemeClr val="tx1"/>
            </a:solidFill>
          </a:endParaRPr>
        </a:p>
      </dgm:t>
    </dgm:pt>
    <dgm:pt modelId="{E06F9112-EC88-43CF-8F04-180525D944E5}" type="sibTrans" cxnId="{319A0B9C-736F-464A-9EE5-3261DDE9EB1D}">
      <dgm:prSet/>
      <dgm:spPr/>
      <dgm:t>
        <a:bodyPr/>
        <a:lstStyle/>
        <a:p>
          <a:endParaRPr lang="en-US">
            <a:solidFill>
              <a:schemeClr val="tx1"/>
            </a:solidFill>
          </a:endParaRPr>
        </a:p>
      </dgm:t>
    </dgm:pt>
    <dgm:pt modelId="{C50CDF81-0A0F-4B75-8D36-5978702925B5}">
      <dgm:prSet/>
      <dgm:spPr/>
      <dgm:t>
        <a:bodyPr/>
        <a:lstStyle/>
        <a:p>
          <a:r>
            <a:rPr lang="en-US" smtClean="0"/>
            <a:t>God gave Ten Commandments through Moses</a:t>
          </a:r>
          <a:endParaRPr lang="en-US" dirty="0"/>
        </a:p>
      </dgm:t>
    </dgm:pt>
    <dgm:pt modelId="{2E35F225-605A-437B-9914-3792AC6F974A}" type="parTrans" cxnId="{98E3A5A9-B785-4039-B2C9-F18D82AD4EB7}">
      <dgm:prSet/>
      <dgm:spPr/>
      <dgm:t>
        <a:bodyPr/>
        <a:lstStyle/>
        <a:p>
          <a:endParaRPr lang="en-US" dirty="0">
            <a:solidFill>
              <a:schemeClr val="tx1"/>
            </a:solidFill>
          </a:endParaRPr>
        </a:p>
      </dgm:t>
    </dgm:pt>
    <dgm:pt modelId="{A5293A61-8159-4924-9EAA-12B44A4EBC41}" type="sibTrans" cxnId="{98E3A5A9-B785-4039-B2C9-F18D82AD4EB7}">
      <dgm:prSet/>
      <dgm:spPr/>
      <dgm:t>
        <a:bodyPr/>
        <a:lstStyle/>
        <a:p>
          <a:endParaRPr lang="en-US">
            <a:solidFill>
              <a:schemeClr val="tx1"/>
            </a:solidFill>
          </a:endParaRPr>
        </a:p>
      </dgm:t>
    </dgm:pt>
    <dgm:pt modelId="{D8E26E74-1DAA-40E6-BF6B-74DB0EB768F7}">
      <dgm:prSet/>
      <dgm:spPr/>
      <dgm:t>
        <a:bodyPr/>
        <a:lstStyle/>
        <a:p>
          <a:r>
            <a:rPr lang="en-US" smtClean="0"/>
            <a:t>God chose Hebrews as his People</a:t>
          </a:r>
          <a:endParaRPr lang="en-US" dirty="0"/>
        </a:p>
      </dgm:t>
    </dgm:pt>
    <dgm:pt modelId="{E9EE3C71-ECEC-48E0-843F-C7413286CFAC}" type="parTrans" cxnId="{557498AB-8153-47DA-A5F2-6AEF2A343F64}">
      <dgm:prSet/>
      <dgm:spPr/>
      <dgm:t>
        <a:bodyPr/>
        <a:lstStyle/>
        <a:p>
          <a:endParaRPr lang="en-US" dirty="0">
            <a:solidFill>
              <a:schemeClr val="tx1"/>
            </a:solidFill>
          </a:endParaRPr>
        </a:p>
      </dgm:t>
    </dgm:pt>
    <dgm:pt modelId="{CCF4451F-C487-4CC1-A7D8-493A5FFB148A}" type="sibTrans" cxnId="{557498AB-8153-47DA-A5F2-6AEF2A343F64}">
      <dgm:prSet/>
      <dgm:spPr/>
      <dgm:t>
        <a:bodyPr/>
        <a:lstStyle/>
        <a:p>
          <a:endParaRPr lang="en-US">
            <a:solidFill>
              <a:schemeClr val="tx1"/>
            </a:solidFill>
          </a:endParaRPr>
        </a:p>
      </dgm:t>
    </dgm:pt>
    <dgm:pt modelId="{215F638F-06C7-41B2-B302-E513600752B3}" type="pres">
      <dgm:prSet presAssocID="{7DE609B7-3759-4680-8B00-6F180AE00160}" presName="Name0" presStyleCnt="0">
        <dgm:presLayoutVars>
          <dgm:chMax val="1"/>
          <dgm:dir/>
          <dgm:animLvl val="ctr"/>
          <dgm:resizeHandles val="exact"/>
        </dgm:presLayoutVars>
      </dgm:prSet>
      <dgm:spPr/>
      <dgm:t>
        <a:bodyPr/>
        <a:lstStyle/>
        <a:p>
          <a:endParaRPr lang="en-US"/>
        </a:p>
      </dgm:t>
    </dgm:pt>
    <dgm:pt modelId="{42134E28-1A08-433A-8FD9-02C6A27300DE}" type="pres">
      <dgm:prSet presAssocID="{02C628DA-FA31-4FA6-992A-3206CE6D190B}" presName="centerShape" presStyleLbl="node0" presStyleIdx="0" presStyleCnt="1"/>
      <dgm:spPr/>
      <dgm:t>
        <a:bodyPr/>
        <a:lstStyle/>
        <a:p>
          <a:endParaRPr lang="en-US"/>
        </a:p>
      </dgm:t>
    </dgm:pt>
    <dgm:pt modelId="{2F5784F5-9C36-4DB7-ACF2-C9BF9FD378DF}" type="pres">
      <dgm:prSet presAssocID="{41ED7E04-55ED-4EEF-897D-B1BC8401C30D}" presName="parTrans" presStyleLbl="sibTrans2D1" presStyleIdx="0" presStyleCnt="6"/>
      <dgm:spPr/>
      <dgm:t>
        <a:bodyPr/>
        <a:lstStyle/>
        <a:p>
          <a:endParaRPr lang="en-US"/>
        </a:p>
      </dgm:t>
    </dgm:pt>
    <dgm:pt modelId="{2C6E1256-C018-4620-AE88-0EFCFCF09EDE}" type="pres">
      <dgm:prSet presAssocID="{41ED7E04-55ED-4EEF-897D-B1BC8401C30D}" presName="connectorText" presStyleLbl="sibTrans2D1" presStyleIdx="0" presStyleCnt="6"/>
      <dgm:spPr/>
      <dgm:t>
        <a:bodyPr/>
        <a:lstStyle/>
        <a:p>
          <a:endParaRPr lang="en-US"/>
        </a:p>
      </dgm:t>
    </dgm:pt>
    <dgm:pt modelId="{34E9FB49-6B60-459E-96EF-659444D7A2E8}" type="pres">
      <dgm:prSet presAssocID="{A0651AE4-BDD3-4410-AA98-DFF961B89D61}" presName="node" presStyleLbl="node1" presStyleIdx="0" presStyleCnt="6">
        <dgm:presLayoutVars>
          <dgm:bulletEnabled val="1"/>
        </dgm:presLayoutVars>
      </dgm:prSet>
      <dgm:spPr/>
      <dgm:t>
        <a:bodyPr/>
        <a:lstStyle/>
        <a:p>
          <a:endParaRPr lang="en-US"/>
        </a:p>
      </dgm:t>
    </dgm:pt>
    <dgm:pt modelId="{A717AA55-3C02-40E3-9011-1ED2E7DF420C}" type="pres">
      <dgm:prSet presAssocID="{7FDC69C4-BC36-4D82-B9FD-1A8FA08B9E85}" presName="parTrans" presStyleLbl="sibTrans2D1" presStyleIdx="1" presStyleCnt="6"/>
      <dgm:spPr/>
      <dgm:t>
        <a:bodyPr/>
        <a:lstStyle/>
        <a:p>
          <a:endParaRPr lang="en-US"/>
        </a:p>
      </dgm:t>
    </dgm:pt>
    <dgm:pt modelId="{C97E251D-91E7-4C92-831A-42C84DA25B83}" type="pres">
      <dgm:prSet presAssocID="{7FDC69C4-BC36-4D82-B9FD-1A8FA08B9E85}" presName="connectorText" presStyleLbl="sibTrans2D1" presStyleIdx="1" presStyleCnt="6"/>
      <dgm:spPr/>
      <dgm:t>
        <a:bodyPr/>
        <a:lstStyle/>
        <a:p>
          <a:endParaRPr lang="en-US"/>
        </a:p>
      </dgm:t>
    </dgm:pt>
    <dgm:pt modelId="{A3A582D7-80D4-42B6-B827-9E2DBCF73279}" type="pres">
      <dgm:prSet presAssocID="{B0B1AA0B-2B07-44C6-A3E3-6C007C2C37BD}" presName="node" presStyleLbl="node1" presStyleIdx="1" presStyleCnt="6">
        <dgm:presLayoutVars>
          <dgm:bulletEnabled val="1"/>
        </dgm:presLayoutVars>
      </dgm:prSet>
      <dgm:spPr/>
      <dgm:t>
        <a:bodyPr/>
        <a:lstStyle/>
        <a:p>
          <a:endParaRPr lang="en-US"/>
        </a:p>
      </dgm:t>
    </dgm:pt>
    <dgm:pt modelId="{9BFC8A4F-F629-4272-9C5B-9AFA23749607}" type="pres">
      <dgm:prSet presAssocID="{E9EE3C71-ECEC-48E0-843F-C7413286CFAC}" presName="parTrans" presStyleLbl="sibTrans2D1" presStyleIdx="2" presStyleCnt="6"/>
      <dgm:spPr/>
      <dgm:t>
        <a:bodyPr/>
        <a:lstStyle/>
        <a:p>
          <a:endParaRPr lang="en-US"/>
        </a:p>
      </dgm:t>
    </dgm:pt>
    <dgm:pt modelId="{9E4AD3DA-2C2A-4959-A041-26F4CEB9D187}" type="pres">
      <dgm:prSet presAssocID="{E9EE3C71-ECEC-48E0-843F-C7413286CFAC}" presName="connectorText" presStyleLbl="sibTrans2D1" presStyleIdx="2" presStyleCnt="6"/>
      <dgm:spPr/>
      <dgm:t>
        <a:bodyPr/>
        <a:lstStyle/>
        <a:p>
          <a:endParaRPr lang="en-US"/>
        </a:p>
      </dgm:t>
    </dgm:pt>
    <dgm:pt modelId="{F54B0FE1-575B-4B58-9832-5E574B9C675D}" type="pres">
      <dgm:prSet presAssocID="{D8E26E74-1DAA-40E6-BF6B-74DB0EB768F7}" presName="node" presStyleLbl="node1" presStyleIdx="2" presStyleCnt="6">
        <dgm:presLayoutVars>
          <dgm:bulletEnabled val="1"/>
        </dgm:presLayoutVars>
      </dgm:prSet>
      <dgm:spPr/>
      <dgm:t>
        <a:bodyPr/>
        <a:lstStyle/>
        <a:p>
          <a:endParaRPr lang="en-US"/>
        </a:p>
      </dgm:t>
    </dgm:pt>
    <dgm:pt modelId="{A683A4DA-FB6F-495B-B6F3-ED7BA4955E92}" type="pres">
      <dgm:prSet presAssocID="{2E35F225-605A-437B-9914-3792AC6F974A}" presName="parTrans" presStyleLbl="sibTrans2D1" presStyleIdx="3" presStyleCnt="6"/>
      <dgm:spPr/>
      <dgm:t>
        <a:bodyPr/>
        <a:lstStyle/>
        <a:p>
          <a:endParaRPr lang="en-US"/>
        </a:p>
      </dgm:t>
    </dgm:pt>
    <dgm:pt modelId="{0DD10183-0A9D-4639-A157-0103E6080FA8}" type="pres">
      <dgm:prSet presAssocID="{2E35F225-605A-437B-9914-3792AC6F974A}" presName="connectorText" presStyleLbl="sibTrans2D1" presStyleIdx="3" presStyleCnt="6"/>
      <dgm:spPr/>
      <dgm:t>
        <a:bodyPr/>
        <a:lstStyle/>
        <a:p>
          <a:endParaRPr lang="en-US"/>
        </a:p>
      </dgm:t>
    </dgm:pt>
    <dgm:pt modelId="{6A9A52F1-567D-455F-BAF2-E751C42D0703}" type="pres">
      <dgm:prSet presAssocID="{C50CDF81-0A0F-4B75-8D36-5978702925B5}" presName="node" presStyleLbl="node1" presStyleIdx="3" presStyleCnt="6">
        <dgm:presLayoutVars>
          <dgm:bulletEnabled val="1"/>
        </dgm:presLayoutVars>
      </dgm:prSet>
      <dgm:spPr/>
      <dgm:t>
        <a:bodyPr/>
        <a:lstStyle/>
        <a:p>
          <a:endParaRPr lang="en-US"/>
        </a:p>
      </dgm:t>
    </dgm:pt>
    <dgm:pt modelId="{320977D3-7B28-4E34-9E16-B41272F65502}" type="pres">
      <dgm:prSet presAssocID="{0E1D1059-A897-471E-9797-CCF9EB6417DF}" presName="parTrans" presStyleLbl="sibTrans2D1" presStyleIdx="4" presStyleCnt="6"/>
      <dgm:spPr/>
      <dgm:t>
        <a:bodyPr/>
        <a:lstStyle/>
        <a:p>
          <a:endParaRPr lang="en-US"/>
        </a:p>
      </dgm:t>
    </dgm:pt>
    <dgm:pt modelId="{C27C7407-BB38-4E4F-B5A7-4C53DC9D3E3F}" type="pres">
      <dgm:prSet presAssocID="{0E1D1059-A897-471E-9797-CCF9EB6417DF}" presName="connectorText" presStyleLbl="sibTrans2D1" presStyleIdx="4" presStyleCnt="6"/>
      <dgm:spPr/>
      <dgm:t>
        <a:bodyPr/>
        <a:lstStyle/>
        <a:p>
          <a:endParaRPr lang="en-US"/>
        </a:p>
      </dgm:t>
    </dgm:pt>
    <dgm:pt modelId="{1D713AE9-6A50-4392-B4AD-DB3A8EA6E2D1}" type="pres">
      <dgm:prSet presAssocID="{3AEFF4C2-ED27-4ED7-A4E5-80A549993927}" presName="node" presStyleLbl="node1" presStyleIdx="4" presStyleCnt="6">
        <dgm:presLayoutVars>
          <dgm:bulletEnabled val="1"/>
        </dgm:presLayoutVars>
      </dgm:prSet>
      <dgm:spPr/>
      <dgm:t>
        <a:bodyPr/>
        <a:lstStyle/>
        <a:p>
          <a:endParaRPr lang="en-US"/>
        </a:p>
      </dgm:t>
    </dgm:pt>
    <dgm:pt modelId="{BFEEDC31-969C-469D-8F79-4608FF9F0DFB}" type="pres">
      <dgm:prSet presAssocID="{95CF5EEA-E50D-453A-B262-792DB2C79A49}" presName="parTrans" presStyleLbl="sibTrans2D1" presStyleIdx="5" presStyleCnt="6"/>
      <dgm:spPr/>
      <dgm:t>
        <a:bodyPr/>
        <a:lstStyle/>
        <a:p>
          <a:endParaRPr lang="en-US"/>
        </a:p>
      </dgm:t>
    </dgm:pt>
    <dgm:pt modelId="{D4F0C7BB-F544-4A10-A0A5-DA97F0D1CF31}" type="pres">
      <dgm:prSet presAssocID="{95CF5EEA-E50D-453A-B262-792DB2C79A49}" presName="connectorText" presStyleLbl="sibTrans2D1" presStyleIdx="5" presStyleCnt="6"/>
      <dgm:spPr/>
      <dgm:t>
        <a:bodyPr/>
        <a:lstStyle/>
        <a:p>
          <a:endParaRPr lang="en-US"/>
        </a:p>
      </dgm:t>
    </dgm:pt>
    <dgm:pt modelId="{085267E0-6662-41AC-BAAF-079AE19410E9}" type="pres">
      <dgm:prSet presAssocID="{91F499C4-C669-49E8-B849-3668178A984E}" presName="node" presStyleLbl="node1" presStyleIdx="5" presStyleCnt="6">
        <dgm:presLayoutVars>
          <dgm:bulletEnabled val="1"/>
        </dgm:presLayoutVars>
      </dgm:prSet>
      <dgm:spPr/>
      <dgm:t>
        <a:bodyPr/>
        <a:lstStyle/>
        <a:p>
          <a:endParaRPr lang="en-US"/>
        </a:p>
      </dgm:t>
    </dgm:pt>
  </dgm:ptLst>
  <dgm:cxnLst>
    <dgm:cxn modelId="{536D3E68-966A-45D3-AC2E-0A8E55C02776}" type="presOf" srcId="{7DE609B7-3759-4680-8B00-6F180AE00160}" destId="{215F638F-06C7-41B2-B302-E513600752B3}" srcOrd="0" destOrd="0" presId="urn:microsoft.com/office/officeart/2005/8/layout/radial5"/>
    <dgm:cxn modelId="{43CE8562-44DF-4EC1-B40B-294C405127A9}" type="presOf" srcId="{0E1D1059-A897-471E-9797-CCF9EB6417DF}" destId="{320977D3-7B28-4E34-9E16-B41272F65502}" srcOrd="0" destOrd="0" presId="urn:microsoft.com/office/officeart/2005/8/layout/radial5"/>
    <dgm:cxn modelId="{A4E194FC-0DDA-4263-9CAA-EF1CB5C5A4B8}" srcId="{02C628DA-FA31-4FA6-992A-3206CE6D190B}" destId="{A0651AE4-BDD3-4410-AA98-DFF961B89D61}" srcOrd="0" destOrd="0" parTransId="{41ED7E04-55ED-4EEF-897D-B1BC8401C30D}" sibTransId="{EA83CB0A-7667-4B8D-A3C7-033CADB2721C}"/>
    <dgm:cxn modelId="{356A84FF-606B-4FF1-8D90-5B3F59A08BFE}" type="presOf" srcId="{41ED7E04-55ED-4EEF-897D-B1BC8401C30D}" destId="{2F5784F5-9C36-4DB7-ACF2-C9BF9FD378DF}" srcOrd="0" destOrd="0" presId="urn:microsoft.com/office/officeart/2005/8/layout/radial5"/>
    <dgm:cxn modelId="{B53892DA-F157-4F94-9C57-F3A946F43E4D}" type="presOf" srcId="{3AEFF4C2-ED27-4ED7-A4E5-80A549993927}" destId="{1D713AE9-6A50-4392-B4AD-DB3A8EA6E2D1}" srcOrd="0" destOrd="0" presId="urn:microsoft.com/office/officeart/2005/8/layout/radial5"/>
    <dgm:cxn modelId="{451D35DF-0B3D-4189-94FB-C0C6E0AAF5DC}" type="presOf" srcId="{0E1D1059-A897-471E-9797-CCF9EB6417DF}" destId="{C27C7407-BB38-4E4F-B5A7-4C53DC9D3E3F}" srcOrd="1" destOrd="0" presId="urn:microsoft.com/office/officeart/2005/8/layout/radial5"/>
    <dgm:cxn modelId="{557498AB-8153-47DA-A5F2-6AEF2A343F64}" srcId="{02C628DA-FA31-4FA6-992A-3206CE6D190B}" destId="{D8E26E74-1DAA-40E6-BF6B-74DB0EB768F7}" srcOrd="2" destOrd="0" parTransId="{E9EE3C71-ECEC-48E0-843F-C7413286CFAC}" sibTransId="{CCF4451F-C487-4CC1-A7D8-493A5FFB148A}"/>
    <dgm:cxn modelId="{3F5B9380-013D-41AE-8FB1-5B3FD2D1C6A0}" type="presOf" srcId="{41ED7E04-55ED-4EEF-897D-B1BC8401C30D}" destId="{2C6E1256-C018-4620-AE88-0EFCFCF09EDE}" srcOrd="1" destOrd="0" presId="urn:microsoft.com/office/officeart/2005/8/layout/radial5"/>
    <dgm:cxn modelId="{8B14FD5C-71E5-4719-B7AC-6C960EEDC2F0}" type="presOf" srcId="{02C628DA-FA31-4FA6-992A-3206CE6D190B}" destId="{42134E28-1A08-433A-8FD9-02C6A27300DE}" srcOrd="0" destOrd="0" presId="urn:microsoft.com/office/officeart/2005/8/layout/radial5"/>
    <dgm:cxn modelId="{573CDCCE-3804-42BB-B038-C7552E630423}" srcId="{7DE609B7-3759-4680-8B00-6F180AE00160}" destId="{02C628DA-FA31-4FA6-992A-3206CE6D190B}" srcOrd="0" destOrd="0" parTransId="{C3F7DF0D-00C6-487A-A6D5-4D3FE6270D9C}" sibTransId="{70D676C6-C6FF-4754-88D9-7CE7C3ADD8A1}"/>
    <dgm:cxn modelId="{0F68112A-1930-4B74-822D-AD36EDD895E6}" srcId="{02C628DA-FA31-4FA6-992A-3206CE6D190B}" destId="{B0B1AA0B-2B07-44C6-A3E3-6C007C2C37BD}" srcOrd="1" destOrd="0" parTransId="{7FDC69C4-BC36-4D82-B9FD-1A8FA08B9E85}" sibTransId="{3152CD98-30ED-4013-BBA6-43A9DBB9D0D6}"/>
    <dgm:cxn modelId="{7080A077-1AF9-4B68-AB03-03013A83A214}" type="presOf" srcId="{7FDC69C4-BC36-4D82-B9FD-1A8FA08B9E85}" destId="{A717AA55-3C02-40E3-9011-1ED2E7DF420C}" srcOrd="0" destOrd="0" presId="urn:microsoft.com/office/officeart/2005/8/layout/radial5"/>
    <dgm:cxn modelId="{319A0B9C-736F-464A-9EE5-3261DDE9EB1D}" srcId="{02C628DA-FA31-4FA6-992A-3206CE6D190B}" destId="{91F499C4-C669-49E8-B849-3668178A984E}" srcOrd="5" destOrd="0" parTransId="{95CF5EEA-E50D-453A-B262-792DB2C79A49}" sibTransId="{E06F9112-EC88-43CF-8F04-180525D944E5}"/>
    <dgm:cxn modelId="{31D59D48-4E52-405F-97C8-CFDC13B9028B}" type="presOf" srcId="{D8E26E74-1DAA-40E6-BF6B-74DB0EB768F7}" destId="{F54B0FE1-575B-4B58-9832-5E574B9C675D}" srcOrd="0" destOrd="0" presId="urn:microsoft.com/office/officeart/2005/8/layout/radial5"/>
    <dgm:cxn modelId="{C8FB4BE7-7428-40FF-BCBD-F9F580EA065B}" type="presOf" srcId="{91F499C4-C669-49E8-B849-3668178A984E}" destId="{085267E0-6662-41AC-BAAF-079AE19410E9}" srcOrd="0" destOrd="0" presId="urn:microsoft.com/office/officeart/2005/8/layout/radial5"/>
    <dgm:cxn modelId="{06F32E04-60A9-4E30-ADD1-0141A7FFD859}" type="presOf" srcId="{E9EE3C71-ECEC-48E0-843F-C7413286CFAC}" destId="{9E4AD3DA-2C2A-4959-A041-26F4CEB9D187}" srcOrd="1" destOrd="0" presId="urn:microsoft.com/office/officeart/2005/8/layout/radial5"/>
    <dgm:cxn modelId="{2A9B8AF5-64E0-494B-BC8D-3C9A7B9A975A}" type="presOf" srcId="{E9EE3C71-ECEC-48E0-843F-C7413286CFAC}" destId="{9BFC8A4F-F629-4272-9C5B-9AFA23749607}" srcOrd="0" destOrd="0" presId="urn:microsoft.com/office/officeart/2005/8/layout/radial5"/>
    <dgm:cxn modelId="{CC75A6C0-1E3C-4CD2-BD4F-48D482499847}" type="presOf" srcId="{7FDC69C4-BC36-4D82-B9FD-1A8FA08B9E85}" destId="{C97E251D-91E7-4C92-831A-42C84DA25B83}" srcOrd="1" destOrd="0" presId="urn:microsoft.com/office/officeart/2005/8/layout/radial5"/>
    <dgm:cxn modelId="{EB317E93-6DDE-4E5B-B945-8CF0C18C2F7E}" type="presOf" srcId="{A0651AE4-BDD3-4410-AA98-DFF961B89D61}" destId="{34E9FB49-6B60-459E-96EF-659444D7A2E8}" srcOrd="0" destOrd="0" presId="urn:microsoft.com/office/officeart/2005/8/layout/radial5"/>
    <dgm:cxn modelId="{A8F8CEEE-B3FB-4212-B64F-8D8BB8933CE0}" srcId="{02C628DA-FA31-4FA6-992A-3206CE6D190B}" destId="{3AEFF4C2-ED27-4ED7-A4E5-80A549993927}" srcOrd="4" destOrd="0" parTransId="{0E1D1059-A897-471E-9797-CCF9EB6417DF}" sibTransId="{4ED15D28-E2EF-497C-BA46-B1241524944B}"/>
    <dgm:cxn modelId="{25476B4D-DF34-4149-B0BC-DD9862017CA6}" type="presOf" srcId="{C50CDF81-0A0F-4B75-8D36-5978702925B5}" destId="{6A9A52F1-567D-455F-BAF2-E751C42D0703}" srcOrd="0" destOrd="0" presId="urn:microsoft.com/office/officeart/2005/8/layout/radial5"/>
    <dgm:cxn modelId="{847655A4-21D4-48EA-B3EA-2AF82A1F48E3}" type="presOf" srcId="{2E35F225-605A-437B-9914-3792AC6F974A}" destId="{A683A4DA-FB6F-495B-B6F3-ED7BA4955E92}" srcOrd="0" destOrd="0" presId="urn:microsoft.com/office/officeart/2005/8/layout/radial5"/>
    <dgm:cxn modelId="{7CA8DC6B-C370-4EF2-85AF-F2888013A17B}" type="presOf" srcId="{95CF5EEA-E50D-453A-B262-792DB2C79A49}" destId="{BFEEDC31-969C-469D-8F79-4608FF9F0DFB}" srcOrd="0" destOrd="0" presId="urn:microsoft.com/office/officeart/2005/8/layout/radial5"/>
    <dgm:cxn modelId="{9F71AE95-304F-455E-8285-E428CF90247F}" type="presOf" srcId="{B0B1AA0B-2B07-44C6-A3E3-6C007C2C37BD}" destId="{A3A582D7-80D4-42B6-B827-9E2DBCF73279}" srcOrd="0" destOrd="0" presId="urn:microsoft.com/office/officeart/2005/8/layout/radial5"/>
    <dgm:cxn modelId="{2C8932B6-3D8A-4831-80BF-46CE61A14C44}" type="presOf" srcId="{2E35F225-605A-437B-9914-3792AC6F974A}" destId="{0DD10183-0A9D-4639-A157-0103E6080FA8}" srcOrd="1" destOrd="0" presId="urn:microsoft.com/office/officeart/2005/8/layout/radial5"/>
    <dgm:cxn modelId="{98E3A5A9-B785-4039-B2C9-F18D82AD4EB7}" srcId="{02C628DA-FA31-4FA6-992A-3206CE6D190B}" destId="{C50CDF81-0A0F-4B75-8D36-5978702925B5}" srcOrd="3" destOrd="0" parTransId="{2E35F225-605A-437B-9914-3792AC6F974A}" sibTransId="{A5293A61-8159-4924-9EAA-12B44A4EBC41}"/>
    <dgm:cxn modelId="{15522117-C534-4033-A68F-35F80E7A9B72}" type="presOf" srcId="{95CF5EEA-E50D-453A-B262-792DB2C79A49}" destId="{D4F0C7BB-F544-4A10-A0A5-DA97F0D1CF31}" srcOrd="1" destOrd="0" presId="urn:microsoft.com/office/officeart/2005/8/layout/radial5"/>
    <dgm:cxn modelId="{FC1AB4E1-EC10-4132-848F-E0A176ADAED9}" type="presParOf" srcId="{215F638F-06C7-41B2-B302-E513600752B3}" destId="{42134E28-1A08-433A-8FD9-02C6A27300DE}" srcOrd="0" destOrd="0" presId="urn:microsoft.com/office/officeart/2005/8/layout/radial5"/>
    <dgm:cxn modelId="{4C14CBAB-4709-4C2A-8E3A-59AE37425EC1}" type="presParOf" srcId="{215F638F-06C7-41B2-B302-E513600752B3}" destId="{2F5784F5-9C36-4DB7-ACF2-C9BF9FD378DF}" srcOrd="1" destOrd="0" presId="urn:microsoft.com/office/officeart/2005/8/layout/radial5"/>
    <dgm:cxn modelId="{44D28392-BF8F-4B38-A56D-B5543DE400D8}" type="presParOf" srcId="{2F5784F5-9C36-4DB7-ACF2-C9BF9FD378DF}" destId="{2C6E1256-C018-4620-AE88-0EFCFCF09EDE}" srcOrd="0" destOrd="0" presId="urn:microsoft.com/office/officeart/2005/8/layout/radial5"/>
    <dgm:cxn modelId="{30D1A665-2901-4D09-AEBD-02536534B3E1}" type="presParOf" srcId="{215F638F-06C7-41B2-B302-E513600752B3}" destId="{34E9FB49-6B60-459E-96EF-659444D7A2E8}" srcOrd="2" destOrd="0" presId="urn:microsoft.com/office/officeart/2005/8/layout/radial5"/>
    <dgm:cxn modelId="{5F52887A-AD53-4FDB-A64B-E3CFAB35ADE5}" type="presParOf" srcId="{215F638F-06C7-41B2-B302-E513600752B3}" destId="{A717AA55-3C02-40E3-9011-1ED2E7DF420C}" srcOrd="3" destOrd="0" presId="urn:microsoft.com/office/officeart/2005/8/layout/radial5"/>
    <dgm:cxn modelId="{506135E9-558D-43E2-A1B4-6D855FDC6DBC}" type="presParOf" srcId="{A717AA55-3C02-40E3-9011-1ED2E7DF420C}" destId="{C97E251D-91E7-4C92-831A-42C84DA25B83}" srcOrd="0" destOrd="0" presId="urn:microsoft.com/office/officeart/2005/8/layout/radial5"/>
    <dgm:cxn modelId="{9BFA957B-2367-483E-8705-3D3091AED2EB}" type="presParOf" srcId="{215F638F-06C7-41B2-B302-E513600752B3}" destId="{A3A582D7-80D4-42B6-B827-9E2DBCF73279}" srcOrd="4" destOrd="0" presId="urn:microsoft.com/office/officeart/2005/8/layout/radial5"/>
    <dgm:cxn modelId="{A737417E-24C7-4450-8E1C-8C4AD59EDE17}" type="presParOf" srcId="{215F638F-06C7-41B2-B302-E513600752B3}" destId="{9BFC8A4F-F629-4272-9C5B-9AFA23749607}" srcOrd="5" destOrd="0" presId="urn:microsoft.com/office/officeart/2005/8/layout/radial5"/>
    <dgm:cxn modelId="{F15AD6FE-D167-4C08-B074-C29BDFFD82C2}" type="presParOf" srcId="{9BFC8A4F-F629-4272-9C5B-9AFA23749607}" destId="{9E4AD3DA-2C2A-4959-A041-26F4CEB9D187}" srcOrd="0" destOrd="0" presId="urn:microsoft.com/office/officeart/2005/8/layout/radial5"/>
    <dgm:cxn modelId="{5151B579-4F29-4BE4-9EC8-61B73EC0057A}" type="presParOf" srcId="{215F638F-06C7-41B2-B302-E513600752B3}" destId="{F54B0FE1-575B-4B58-9832-5E574B9C675D}" srcOrd="6" destOrd="0" presId="urn:microsoft.com/office/officeart/2005/8/layout/radial5"/>
    <dgm:cxn modelId="{4800DBEE-AAA8-43F5-9D24-075CFCB14216}" type="presParOf" srcId="{215F638F-06C7-41B2-B302-E513600752B3}" destId="{A683A4DA-FB6F-495B-B6F3-ED7BA4955E92}" srcOrd="7" destOrd="0" presId="urn:microsoft.com/office/officeart/2005/8/layout/radial5"/>
    <dgm:cxn modelId="{2E070E9D-1EC9-4644-B620-A3CFCC9DE8EF}" type="presParOf" srcId="{A683A4DA-FB6F-495B-B6F3-ED7BA4955E92}" destId="{0DD10183-0A9D-4639-A157-0103E6080FA8}" srcOrd="0" destOrd="0" presId="urn:microsoft.com/office/officeart/2005/8/layout/radial5"/>
    <dgm:cxn modelId="{139AA56D-CDA9-4D1D-9B64-145B3EFDE0F9}" type="presParOf" srcId="{215F638F-06C7-41B2-B302-E513600752B3}" destId="{6A9A52F1-567D-455F-BAF2-E751C42D0703}" srcOrd="8" destOrd="0" presId="urn:microsoft.com/office/officeart/2005/8/layout/radial5"/>
    <dgm:cxn modelId="{495BE622-538E-4FBF-AB3A-FB08F4CF56DE}" type="presParOf" srcId="{215F638F-06C7-41B2-B302-E513600752B3}" destId="{320977D3-7B28-4E34-9E16-B41272F65502}" srcOrd="9" destOrd="0" presId="urn:microsoft.com/office/officeart/2005/8/layout/radial5"/>
    <dgm:cxn modelId="{FE4654A4-9EC2-4CD6-AE87-28008AAEE5E9}" type="presParOf" srcId="{320977D3-7B28-4E34-9E16-B41272F65502}" destId="{C27C7407-BB38-4E4F-B5A7-4C53DC9D3E3F}" srcOrd="0" destOrd="0" presId="urn:microsoft.com/office/officeart/2005/8/layout/radial5"/>
    <dgm:cxn modelId="{FBC857E4-9909-4220-9DF4-3E24EDE839BA}" type="presParOf" srcId="{215F638F-06C7-41B2-B302-E513600752B3}" destId="{1D713AE9-6A50-4392-B4AD-DB3A8EA6E2D1}" srcOrd="10" destOrd="0" presId="urn:microsoft.com/office/officeart/2005/8/layout/radial5"/>
    <dgm:cxn modelId="{78A73911-A9AF-4A77-AEB6-B4AF11C51EA3}" type="presParOf" srcId="{215F638F-06C7-41B2-B302-E513600752B3}" destId="{BFEEDC31-969C-469D-8F79-4608FF9F0DFB}" srcOrd="11" destOrd="0" presId="urn:microsoft.com/office/officeart/2005/8/layout/radial5"/>
    <dgm:cxn modelId="{B5F32C82-5F02-40D8-B5FD-B76865935263}" type="presParOf" srcId="{BFEEDC31-969C-469D-8F79-4608FF9F0DFB}" destId="{D4F0C7BB-F544-4A10-A0A5-DA97F0D1CF31}" srcOrd="0" destOrd="0" presId="urn:microsoft.com/office/officeart/2005/8/layout/radial5"/>
    <dgm:cxn modelId="{F1DE3824-FD20-4746-91AA-4037A47F3366}" type="presParOf" srcId="{215F638F-06C7-41B2-B302-E513600752B3}" destId="{085267E0-6662-41AC-BAAF-079AE19410E9}" srcOrd="1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134E28-1A08-433A-8FD9-02C6A27300DE}">
      <dsp:nvSpPr>
        <dsp:cNvPr id="0" name=""/>
        <dsp:cNvSpPr/>
      </dsp:nvSpPr>
      <dsp:spPr>
        <a:xfrm>
          <a:off x="3710285" y="2414885"/>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smtClean="0"/>
            <a:t>Judaism</a:t>
          </a:r>
          <a:endParaRPr lang="en-US" sz="2700" kern="1200" dirty="0"/>
        </a:p>
      </dsp:txBody>
      <dsp:txXfrm>
        <a:off x="3710285" y="2414885"/>
        <a:ext cx="1723429" cy="1723429"/>
      </dsp:txXfrm>
    </dsp:sp>
    <dsp:sp modelId="{2F5784F5-9C36-4DB7-ACF2-C9BF9FD378DF}">
      <dsp:nvSpPr>
        <dsp:cNvPr id="0" name=""/>
        <dsp:cNvSpPr/>
      </dsp:nvSpPr>
      <dsp:spPr>
        <a:xfrm rot="16200000">
          <a:off x="4389639" y="1788147"/>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16200000">
        <a:off x="4389639" y="1788147"/>
        <a:ext cx="364721" cy="585966"/>
      </dsp:txXfrm>
    </dsp:sp>
    <dsp:sp modelId="{34E9FB49-6B60-459E-96EF-659444D7A2E8}">
      <dsp:nvSpPr>
        <dsp:cNvPr id="0" name=""/>
        <dsp:cNvSpPr/>
      </dsp:nvSpPr>
      <dsp:spPr>
        <a:xfrm>
          <a:off x="3710285" y="3301"/>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One true God Present everywhere</a:t>
          </a:r>
          <a:endParaRPr lang="en-US" sz="1300" kern="1200" dirty="0"/>
        </a:p>
      </dsp:txBody>
      <dsp:txXfrm>
        <a:off x="3710285" y="3301"/>
        <a:ext cx="1723429" cy="1723429"/>
      </dsp:txXfrm>
    </dsp:sp>
    <dsp:sp modelId="{A717AA55-3C02-40E3-9011-1ED2E7DF420C}">
      <dsp:nvSpPr>
        <dsp:cNvPr id="0" name=""/>
        <dsp:cNvSpPr/>
      </dsp:nvSpPr>
      <dsp:spPr>
        <a:xfrm rot="19800000">
          <a:off x="5424946" y="2385882"/>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19800000">
        <a:off x="5424946" y="2385882"/>
        <a:ext cx="364721" cy="585966"/>
      </dsp:txXfrm>
    </dsp:sp>
    <dsp:sp modelId="{A3A582D7-80D4-42B6-B827-9E2DBCF73279}">
      <dsp:nvSpPr>
        <dsp:cNvPr id="0" name=""/>
        <dsp:cNvSpPr/>
      </dsp:nvSpPr>
      <dsp:spPr>
        <a:xfrm>
          <a:off x="5798777" y="1209093"/>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God made covenant with Abraham</a:t>
          </a:r>
          <a:endParaRPr lang="en-US" sz="1300" kern="1200" dirty="0"/>
        </a:p>
      </dsp:txBody>
      <dsp:txXfrm>
        <a:off x="5798777" y="1209093"/>
        <a:ext cx="1723429" cy="1723429"/>
      </dsp:txXfrm>
    </dsp:sp>
    <dsp:sp modelId="{9BFC8A4F-F629-4272-9C5B-9AFA23749607}">
      <dsp:nvSpPr>
        <dsp:cNvPr id="0" name=""/>
        <dsp:cNvSpPr/>
      </dsp:nvSpPr>
      <dsp:spPr>
        <a:xfrm rot="1800000">
          <a:off x="5424946" y="3581351"/>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1800000">
        <a:off x="5424946" y="3581351"/>
        <a:ext cx="364721" cy="585966"/>
      </dsp:txXfrm>
    </dsp:sp>
    <dsp:sp modelId="{F54B0FE1-575B-4B58-9832-5E574B9C675D}">
      <dsp:nvSpPr>
        <dsp:cNvPr id="0" name=""/>
        <dsp:cNvSpPr/>
      </dsp:nvSpPr>
      <dsp:spPr>
        <a:xfrm>
          <a:off x="5798777" y="3620676"/>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God chose Hebrews as his People</a:t>
          </a:r>
          <a:endParaRPr lang="en-US" sz="1300" kern="1200" dirty="0"/>
        </a:p>
      </dsp:txBody>
      <dsp:txXfrm>
        <a:off x="5798777" y="3620676"/>
        <a:ext cx="1723429" cy="1723429"/>
      </dsp:txXfrm>
    </dsp:sp>
    <dsp:sp modelId="{A683A4DA-FB6F-495B-B6F3-ED7BA4955E92}">
      <dsp:nvSpPr>
        <dsp:cNvPr id="0" name=""/>
        <dsp:cNvSpPr/>
      </dsp:nvSpPr>
      <dsp:spPr>
        <a:xfrm rot="5400000">
          <a:off x="4389639" y="4179086"/>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5400000">
        <a:off x="4389639" y="4179086"/>
        <a:ext cx="364721" cy="585966"/>
      </dsp:txXfrm>
    </dsp:sp>
    <dsp:sp modelId="{6A9A52F1-567D-455F-BAF2-E751C42D0703}">
      <dsp:nvSpPr>
        <dsp:cNvPr id="0" name=""/>
        <dsp:cNvSpPr/>
      </dsp:nvSpPr>
      <dsp:spPr>
        <a:xfrm>
          <a:off x="3710285" y="4826468"/>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God gave Ten Commandments through Moses</a:t>
          </a:r>
          <a:endParaRPr lang="en-US" sz="1300" kern="1200" dirty="0"/>
        </a:p>
      </dsp:txBody>
      <dsp:txXfrm>
        <a:off x="3710285" y="4826468"/>
        <a:ext cx="1723429" cy="1723429"/>
      </dsp:txXfrm>
    </dsp:sp>
    <dsp:sp modelId="{320977D3-7B28-4E34-9E16-B41272F65502}">
      <dsp:nvSpPr>
        <dsp:cNvPr id="0" name=""/>
        <dsp:cNvSpPr/>
      </dsp:nvSpPr>
      <dsp:spPr>
        <a:xfrm rot="9000000">
          <a:off x="3354332" y="3581351"/>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9000000">
        <a:off x="3354332" y="3581351"/>
        <a:ext cx="364721" cy="585966"/>
      </dsp:txXfrm>
    </dsp:sp>
    <dsp:sp modelId="{1D713AE9-6A50-4392-B4AD-DB3A8EA6E2D1}">
      <dsp:nvSpPr>
        <dsp:cNvPr id="0" name=""/>
        <dsp:cNvSpPr/>
      </dsp:nvSpPr>
      <dsp:spPr>
        <a:xfrm>
          <a:off x="1621792" y="3620676"/>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Torah is a sacred recording of laws &amp; events in Jewish History</a:t>
          </a:r>
          <a:endParaRPr lang="en-US" sz="1300" kern="1200" dirty="0"/>
        </a:p>
      </dsp:txBody>
      <dsp:txXfrm>
        <a:off x="1621792" y="3620676"/>
        <a:ext cx="1723429" cy="1723429"/>
      </dsp:txXfrm>
    </dsp:sp>
    <dsp:sp modelId="{BFEEDC31-969C-469D-8F79-4608FF9F0DFB}">
      <dsp:nvSpPr>
        <dsp:cNvPr id="0" name=""/>
        <dsp:cNvSpPr/>
      </dsp:nvSpPr>
      <dsp:spPr>
        <a:xfrm rot="12600000">
          <a:off x="3354332" y="2385882"/>
          <a:ext cx="364721" cy="5859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solidFill>
              <a:schemeClr val="tx1"/>
            </a:solidFill>
          </a:endParaRPr>
        </a:p>
      </dsp:txBody>
      <dsp:txXfrm rot="12600000">
        <a:off x="3354332" y="2385882"/>
        <a:ext cx="364721" cy="585966"/>
      </dsp:txXfrm>
    </dsp:sp>
    <dsp:sp modelId="{085267E0-6662-41AC-BAAF-079AE19410E9}">
      <dsp:nvSpPr>
        <dsp:cNvPr id="0" name=""/>
        <dsp:cNvSpPr/>
      </dsp:nvSpPr>
      <dsp:spPr>
        <a:xfrm>
          <a:off x="1621792" y="1209093"/>
          <a:ext cx="1723429" cy="172342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Prophets taught about moral standards &amp; justice</a:t>
          </a:r>
          <a:endParaRPr lang="en-US" sz="1300" kern="1200" dirty="0"/>
        </a:p>
      </dsp:txBody>
      <dsp:txXfrm>
        <a:off x="1621792" y="1209093"/>
        <a:ext cx="1723429" cy="1723429"/>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B3A0F-D07F-4DA5-A92F-BA63F38B0103}" type="datetimeFigureOut">
              <a:rPr lang="en-US" smtClean="0"/>
              <a:pPr/>
              <a:t>8/4/2015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970A83-24FA-478E-8389-A80DDEF476FD}" type="slidenum">
              <a:rPr lang="en-US" smtClean="0"/>
              <a:pPr/>
              <a:t>‹#›</a:t>
            </a:fld>
            <a:endParaRPr lang="en-US"/>
          </a:p>
        </p:txBody>
      </p:sp>
    </p:spTree>
    <p:extLst>
      <p:ext uri="{BB962C8B-B14F-4D97-AF65-F5344CB8AC3E}">
        <p14:creationId xmlns="" xmlns:p14="http://schemas.microsoft.com/office/powerpoint/2010/main" val="1175744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970A83-24FA-478E-8389-A80DDEF476FD}" type="slidenum">
              <a:rPr lang="en-US" smtClean="0"/>
              <a:pPr/>
              <a:t>1</a:t>
            </a:fld>
            <a:endParaRPr lang="en-US"/>
          </a:p>
        </p:txBody>
      </p:sp>
    </p:spTree>
    <p:extLst>
      <p:ext uri="{BB962C8B-B14F-4D97-AF65-F5344CB8AC3E}">
        <p14:creationId xmlns="" xmlns:p14="http://schemas.microsoft.com/office/powerpoint/2010/main" val="3729561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A50CC-6179-4C95-8968-C027EE2B3107}"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EA50CC-6179-4C95-8968-C027EE2B3107}"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A50CC-6179-4C95-8968-C027EE2B3107}" type="datetimeFigureOut">
              <a:rPr lang="en-US" smtClean="0"/>
              <a:pPr/>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A50CC-6179-4C95-8968-C027EE2B3107}" type="datetimeFigureOut">
              <a:rPr lang="en-US" smtClean="0"/>
              <a:pPr/>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A50CC-6179-4C95-8968-C027EE2B3107}" type="datetimeFigureOut">
              <a:rPr lang="en-US" smtClean="0"/>
              <a:pPr/>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A50CC-6179-4C95-8968-C027EE2B3107}"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A50CC-6179-4C95-8968-C027EE2B3107}"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A50CC-6179-4C95-8968-C027EE2B3107}" type="datetimeFigureOut">
              <a:rPr lang="en-US" smtClean="0"/>
              <a:pPr/>
              <a:t>8/4/2015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0F358-1127-4B11-ABCD-4122DEE16E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fW5EhSYOYC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470025"/>
          </a:xfrm>
        </p:spPr>
        <p:txBody>
          <a:bodyPr/>
          <a:lstStyle/>
          <a:p>
            <a:r>
              <a:rPr lang="en-US" dirty="0" smtClean="0"/>
              <a:t>Judaism</a:t>
            </a:r>
            <a:endParaRPr lang="en-US" dirty="0"/>
          </a:p>
        </p:txBody>
      </p:sp>
      <p:sp>
        <p:nvSpPr>
          <p:cNvPr id="3" name="Subtitle 2"/>
          <p:cNvSpPr>
            <a:spLocks noGrp="1"/>
          </p:cNvSpPr>
          <p:nvPr>
            <p:ph type="subTitle" idx="1"/>
          </p:nvPr>
        </p:nvSpPr>
        <p:spPr>
          <a:xfrm>
            <a:off x="1295400" y="1905000"/>
            <a:ext cx="6400800" cy="1752600"/>
          </a:xfrm>
        </p:spPr>
        <p:txBody>
          <a:bodyPr/>
          <a:lstStyle/>
          <a:p>
            <a:r>
              <a:rPr lang="en-US" dirty="0" smtClean="0"/>
              <a:t>Global History and Geography I</a:t>
            </a:r>
          </a:p>
          <a:p>
            <a:r>
              <a:rPr lang="en-US" dirty="0" smtClean="0"/>
              <a:t>Mr. Cox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52400"/>
          <a:ext cx="91440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503238" y="530223"/>
          <a:ext cx="8183562" cy="3774282"/>
        </p:xfrm>
        <a:graphic>
          <a:graphicData uri="http://schemas.openxmlformats.org/drawingml/2006/table">
            <a:tbl>
              <a:tblPr firstRow="1" bandRow="1">
                <a:tableStyleId>{8A107856-5554-42FB-B03E-39F5DBC370BA}</a:tableStyleId>
              </a:tblPr>
              <a:tblGrid>
                <a:gridCol w="4091781"/>
                <a:gridCol w="4091781"/>
              </a:tblGrid>
              <a:tr h="1258094">
                <a:tc>
                  <a:txBody>
                    <a:bodyPr/>
                    <a:lstStyle/>
                    <a:p>
                      <a:r>
                        <a:rPr lang="en-US" b="0" dirty="0" smtClean="0"/>
                        <a:t>1. Who was Abraham &amp; what role</a:t>
                      </a:r>
                      <a:r>
                        <a:rPr lang="en-US" b="0" baseline="0" dirty="0" smtClean="0"/>
                        <a:t> did he play in Judaism?</a:t>
                      </a:r>
                    </a:p>
                    <a:p>
                      <a:endParaRPr lang="en-US" b="0" dirty="0"/>
                    </a:p>
                  </a:txBody>
                  <a:tcPr/>
                </a:tc>
                <a:tc>
                  <a:txBody>
                    <a:bodyPr/>
                    <a:lstStyle/>
                    <a:p>
                      <a:endParaRPr lang="en-US" b="0" dirty="0"/>
                    </a:p>
                  </a:txBody>
                  <a:tcPr/>
                </a:tc>
              </a:tr>
              <a:tr h="1258094">
                <a:tc>
                  <a:txBody>
                    <a:bodyPr/>
                    <a:lstStyle/>
                    <a:p>
                      <a:r>
                        <a:rPr lang="en-US" b="0" dirty="0" smtClean="0"/>
                        <a:t>2. How did the religious beliefs of the Hebrews differ from other groups?</a:t>
                      </a:r>
                    </a:p>
                  </a:txBody>
                  <a:tcPr/>
                </a:tc>
                <a:tc>
                  <a:txBody>
                    <a:bodyPr/>
                    <a:lstStyle/>
                    <a:p>
                      <a:endParaRPr lang="en-US" b="0" dirty="0"/>
                    </a:p>
                  </a:txBody>
                  <a:tcPr/>
                </a:tc>
              </a:tr>
              <a:tr h="1258094">
                <a:tc>
                  <a:txBody>
                    <a:bodyPr/>
                    <a:lstStyle/>
                    <a:p>
                      <a:r>
                        <a:rPr lang="en-US" b="0" dirty="0" smtClean="0"/>
                        <a:t>3.</a:t>
                      </a:r>
                      <a:r>
                        <a:rPr lang="en-US" b="0" baseline="0" dirty="0" smtClean="0"/>
                        <a:t> What was the “new covenant” </a:t>
                      </a:r>
                      <a:r>
                        <a:rPr lang="en-US" b="0" baseline="0" dirty="0" smtClean="0"/>
                        <a:t>between </a:t>
                      </a:r>
                      <a:r>
                        <a:rPr lang="en-US" b="0" baseline="0" dirty="0" smtClean="0"/>
                        <a:t>God &amp; the Hebrews after they fled Egypt?</a:t>
                      </a:r>
                    </a:p>
                  </a:txBody>
                  <a:tcPr/>
                </a:tc>
                <a:tc>
                  <a:txBody>
                    <a:bodyPr/>
                    <a:lstStyle/>
                    <a:p>
                      <a:endParaRPr lang="en-US" b="0" dirty="0"/>
                    </a:p>
                  </a:txBody>
                  <a:tcPr/>
                </a:tc>
              </a:tr>
            </a:tbl>
          </a:graphicData>
        </a:graphic>
      </p:graphicFrame>
      <p:sp>
        <p:nvSpPr>
          <p:cNvPr id="5" name="Rectangle 4"/>
          <p:cNvSpPr/>
          <p:nvPr/>
        </p:nvSpPr>
        <p:spPr>
          <a:xfrm>
            <a:off x="4648200" y="533400"/>
            <a:ext cx="4038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 shepherd chosen by God to be the “father” of the Hebrew people, led his people to their homeland.</a:t>
            </a:r>
            <a:endParaRPr lang="en-US" dirty="0"/>
          </a:p>
        </p:txBody>
      </p:sp>
      <p:sp>
        <p:nvSpPr>
          <p:cNvPr id="6" name="Rectangle 5"/>
          <p:cNvSpPr/>
          <p:nvPr/>
        </p:nvSpPr>
        <p:spPr>
          <a:xfrm>
            <a:off x="4648200" y="1752600"/>
            <a:ext cx="4038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They were monotheists, most others were polytheists.</a:t>
            </a:r>
            <a:endParaRPr lang="en-US" dirty="0"/>
          </a:p>
        </p:txBody>
      </p:sp>
      <p:sp>
        <p:nvSpPr>
          <p:cNvPr id="7" name="Rectangle 6"/>
          <p:cNvSpPr/>
          <p:nvPr/>
        </p:nvSpPr>
        <p:spPr>
          <a:xfrm>
            <a:off x="4648200" y="3048000"/>
            <a:ext cx="4038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God promised to protect the Hebrews, and they promised to obey his commandments.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Judaism Today </a:t>
            </a:r>
            <a:endParaRPr lang="en-US" dirty="0"/>
          </a:p>
        </p:txBody>
      </p:sp>
      <p:sp>
        <p:nvSpPr>
          <p:cNvPr id="3" name="Content Placeholder 2"/>
          <p:cNvSpPr>
            <a:spLocks noGrp="1"/>
          </p:cNvSpPr>
          <p:nvPr>
            <p:ph idx="1"/>
          </p:nvPr>
        </p:nvSpPr>
        <p:spPr>
          <a:xfrm>
            <a:off x="457200" y="1600200"/>
            <a:ext cx="8077200" cy="4525963"/>
          </a:xfrm>
        </p:spPr>
        <p:txBody>
          <a:bodyPr/>
          <a:lstStyle/>
          <a:p>
            <a:r>
              <a:rPr lang="en-US" dirty="0" smtClean="0"/>
              <a:t>Where? – Worldwide, Israel, Western Europe and America</a:t>
            </a:r>
            <a:endParaRPr lang="en-US" dirty="0"/>
          </a:p>
        </p:txBody>
      </p:sp>
      <p:pic>
        <p:nvPicPr>
          <p:cNvPr id="23556" name="Picture 4" descr="http://www.bje.org.au/images/maps/jewish_pop_distribution_wikimedia_600px.jpg"/>
          <p:cNvPicPr>
            <a:picLocks noChangeAspect="1" noChangeArrowheads="1"/>
          </p:cNvPicPr>
          <p:nvPr/>
        </p:nvPicPr>
        <p:blipFill>
          <a:blip r:embed="rId2" cstate="print"/>
          <a:srcRect/>
          <a:stretch>
            <a:fillRect/>
          </a:stretch>
        </p:blipFill>
        <p:spPr bwMode="auto">
          <a:xfrm>
            <a:off x="533400" y="2957956"/>
            <a:ext cx="8153400" cy="390004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Today</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Zionist Movement – returning of Jews to Israel after World War II</a:t>
            </a:r>
          </a:p>
          <a:p>
            <a:r>
              <a:rPr lang="en-US" dirty="0" smtClean="0"/>
              <a:t>Palestine – new country to accommodate displaced Muslims</a:t>
            </a:r>
          </a:p>
          <a:p>
            <a:r>
              <a:rPr lang="en-US" dirty="0" smtClean="0"/>
              <a:t>Constant fighting in the Middle East, America supports Israel militarily </a:t>
            </a:r>
          </a:p>
          <a:p>
            <a:r>
              <a:rPr lang="en-US" dirty="0" smtClean="0">
                <a:hlinkClick r:id="rId2"/>
              </a:rPr>
              <a:t>http://www.youtube.com/watch?v=fW5EhSYOYCQ</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Essential Question</a:t>
            </a:r>
            <a:br>
              <a:rPr lang="en-US" dirty="0" smtClean="0"/>
            </a:br>
            <a:endParaRPr lang="en-US" dirty="0"/>
          </a:p>
        </p:txBody>
      </p:sp>
      <p:sp>
        <p:nvSpPr>
          <p:cNvPr id="5" name="Content Placeholder 4"/>
          <p:cNvSpPr>
            <a:spLocks noGrp="1"/>
          </p:cNvSpPr>
          <p:nvPr>
            <p:ph idx="1"/>
          </p:nvPr>
        </p:nvSpPr>
        <p:spPr/>
        <p:txBody>
          <a:bodyPr/>
          <a:lstStyle/>
          <a:p>
            <a:pPr lvl="0"/>
            <a:r>
              <a:rPr lang="en-US" dirty="0" smtClean="0"/>
              <a:t>Who are the important people in Judaism and what are the main teachings of the faith?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a:t>
            </a:r>
            <a:endParaRPr lang="en-US" dirty="0"/>
          </a:p>
        </p:txBody>
      </p:sp>
      <p:sp>
        <p:nvSpPr>
          <p:cNvPr id="3" name="Content Placeholder 2"/>
          <p:cNvSpPr>
            <a:spLocks noGrp="1"/>
          </p:cNvSpPr>
          <p:nvPr>
            <p:ph idx="1"/>
          </p:nvPr>
        </p:nvSpPr>
        <p:spPr>
          <a:xfrm>
            <a:off x="457200" y="1600201"/>
            <a:ext cx="8229600" cy="1752599"/>
          </a:xfrm>
        </p:spPr>
        <p:txBody>
          <a:bodyPr/>
          <a:lstStyle/>
          <a:p>
            <a:r>
              <a:rPr lang="en-US" dirty="0" smtClean="0"/>
              <a:t>What is monotheism? Define the term in your own words. </a:t>
            </a:r>
            <a:endParaRPr lang="en-US" dirty="0"/>
          </a:p>
        </p:txBody>
      </p:sp>
      <p:sp>
        <p:nvSpPr>
          <p:cNvPr id="4" name="Title 1"/>
          <p:cNvSpPr txBox="1">
            <a:spLocks/>
          </p:cNvSpPr>
          <p:nvPr/>
        </p:nvSpPr>
        <p:spPr>
          <a:xfrm>
            <a:off x="457200" y="2667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Essential</a:t>
            </a:r>
            <a:r>
              <a:rPr kumimoji="0" lang="en-US" sz="4400" b="0" i="0" u="none" strike="noStrike" kern="1200" cap="none" spc="0" normalizeH="0" noProof="0" dirty="0" smtClean="0">
                <a:ln>
                  <a:noFill/>
                </a:ln>
                <a:solidFill>
                  <a:schemeClr val="tx1"/>
                </a:solidFill>
                <a:effectLst/>
                <a:uLnTx/>
                <a:uFillTx/>
                <a:latin typeface="+mj-lt"/>
                <a:ea typeface="+mj-ea"/>
                <a:cs typeface="+mj-cs"/>
              </a:rPr>
              <a:t> Question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533400" y="4495800"/>
            <a:ext cx="8229600" cy="1752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33400" y="3581400"/>
            <a:ext cx="8229600" cy="1752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en-US" dirty="0" smtClean="0"/>
              <a:t>Who are the important people in Judaism and what are the main teachings of the faith?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143000"/>
          </a:xfrm>
        </p:spPr>
        <p:txBody>
          <a:bodyPr>
            <a:normAutofit/>
          </a:bodyPr>
          <a:lstStyle/>
          <a:p>
            <a:pPr algn="l"/>
            <a:r>
              <a:rPr lang="en-US" dirty="0" smtClean="0"/>
              <a:t>Origins: Fertile Crescent</a:t>
            </a:r>
            <a:endParaRPr lang="en-US" dirty="0"/>
          </a:p>
        </p:txBody>
      </p:sp>
      <p:sp>
        <p:nvSpPr>
          <p:cNvPr id="3" name="Content Placeholder 2"/>
          <p:cNvSpPr>
            <a:spLocks noGrp="1"/>
          </p:cNvSpPr>
          <p:nvPr>
            <p:ph idx="1"/>
          </p:nvPr>
        </p:nvSpPr>
        <p:spPr>
          <a:xfrm>
            <a:off x="0" y="990600"/>
            <a:ext cx="5562600" cy="5867400"/>
          </a:xfrm>
        </p:spPr>
        <p:txBody>
          <a:bodyPr>
            <a:normAutofit/>
          </a:bodyPr>
          <a:lstStyle/>
          <a:p>
            <a:r>
              <a:rPr lang="en-US" dirty="0" smtClean="0"/>
              <a:t>Abraham – Sheppard and prophet of the Jewish faith</a:t>
            </a:r>
          </a:p>
          <a:p>
            <a:pPr lvl="1"/>
            <a:r>
              <a:rPr lang="en-US" dirty="0" smtClean="0"/>
              <a:t>Migrated </a:t>
            </a:r>
            <a:r>
              <a:rPr lang="en-US" dirty="0" smtClean="0"/>
              <a:t>and settled </a:t>
            </a:r>
            <a:r>
              <a:rPr lang="en-US" dirty="0" smtClean="0"/>
              <a:t>his people in Canaan (Palestine) </a:t>
            </a:r>
          </a:p>
          <a:p>
            <a:pPr lvl="1"/>
            <a:r>
              <a:rPr lang="en-US" dirty="0" smtClean="0"/>
              <a:t>Founder of Israelite nation</a:t>
            </a:r>
          </a:p>
          <a:p>
            <a:pPr lvl="1"/>
            <a:r>
              <a:rPr lang="en-US" dirty="0" smtClean="0"/>
              <a:t>Famine caused these people to migrate over time to Egypt</a:t>
            </a:r>
          </a:p>
          <a:p>
            <a:pPr lvl="1"/>
            <a:endParaRPr lang="en-US" dirty="0" smtClean="0"/>
          </a:p>
        </p:txBody>
      </p:sp>
      <p:sp>
        <p:nvSpPr>
          <p:cNvPr id="5124" name="AutoShape 4" descr="http://upload.wikimedia.org/wikipedia/commons/6/6d/Anubis_standing.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194" name="Picture 2" descr="http://upload.wikimedia.org/wikipedia/commons/6/62/Moln%C3%A1r_%C3%81brah%C3%A1m_kik%C3%B6lt%C3%B6z%C3%A9se_1850.jpg"/>
          <p:cNvPicPr>
            <a:picLocks noChangeAspect="1" noChangeArrowheads="1"/>
          </p:cNvPicPr>
          <p:nvPr/>
        </p:nvPicPr>
        <p:blipFill>
          <a:blip r:embed="rId2" cstate="print"/>
          <a:srcRect/>
          <a:stretch>
            <a:fillRect/>
          </a:stretch>
        </p:blipFill>
        <p:spPr bwMode="auto">
          <a:xfrm>
            <a:off x="5791200" y="0"/>
            <a:ext cx="3124200" cy="2841617"/>
          </a:xfrm>
          <a:prstGeom prst="rect">
            <a:avLst/>
          </a:prstGeom>
          <a:noFill/>
        </p:spPr>
      </p:pic>
      <p:sp>
        <p:nvSpPr>
          <p:cNvPr id="6" name="TextBox 5"/>
          <p:cNvSpPr txBox="1"/>
          <p:nvPr/>
        </p:nvSpPr>
        <p:spPr>
          <a:xfrm>
            <a:off x="5791200" y="3200400"/>
            <a:ext cx="3352800" cy="1846659"/>
          </a:xfrm>
          <a:prstGeom prst="rect">
            <a:avLst/>
          </a:prstGeom>
          <a:noFill/>
        </p:spPr>
        <p:txBody>
          <a:bodyPr wrap="square" rtlCol="0">
            <a:spAutoFit/>
          </a:bodyPr>
          <a:lstStyle/>
          <a:p>
            <a:pPr>
              <a:buFont typeface="Arial" pitchFamily="34" charset="0"/>
              <a:buChar char="•"/>
            </a:pPr>
            <a:r>
              <a:rPr lang="en-US" sz="2400" dirty="0" smtClean="0"/>
              <a:t>Moses – Savior of the Israelites</a:t>
            </a:r>
          </a:p>
          <a:p>
            <a:pPr lvl="1">
              <a:buFont typeface="Arial" pitchFamily="34" charset="0"/>
              <a:buChar char="•"/>
            </a:pPr>
            <a:r>
              <a:rPr lang="en-US" sz="2400" dirty="0" smtClean="0"/>
              <a:t>Led the exodus from Egypt to Canaan</a:t>
            </a:r>
          </a:p>
          <a:p>
            <a:endParaRPr lang="en-US" dirty="0"/>
          </a:p>
        </p:txBody>
      </p:sp>
    </p:spTree>
    <p:extLst>
      <p:ext uri="{BB962C8B-B14F-4D97-AF65-F5344CB8AC3E}">
        <p14:creationId xmlns="" xmlns:p14="http://schemas.microsoft.com/office/powerpoint/2010/main" val="519013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Exodus</a:t>
            </a:r>
            <a:endParaRPr lang="en-US" dirty="0"/>
          </a:p>
        </p:txBody>
      </p:sp>
      <p:sp>
        <p:nvSpPr>
          <p:cNvPr id="3" name="Content Placeholder 2"/>
          <p:cNvSpPr>
            <a:spLocks noGrp="1"/>
          </p:cNvSpPr>
          <p:nvPr>
            <p:ph idx="1"/>
          </p:nvPr>
        </p:nvSpPr>
        <p:spPr/>
        <p:txBody>
          <a:bodyPr/>
          <a:lstStyle/>
          <a:p>
            <a:endParaRPr lang="en-US"/>
          </a:p>
        </p:txBody>
      </p:sp>
      <p:pic>
        <p:nvPicPr>
          <p:cNvPr id="4" name="Picture 4" descr="map-exodus"/>
          <p:cNvPicPr>
            <a:picLocks noChangeAspect="1" noChangeArrowheads="1"/>
          </p:cNvPicPr>
          <p:nvPr/>
        </p:nvPicPr>
        <p:blipFill>
          <a:blip r:embed="rId2" cstate="print">
            <a:lum contrast="12000"/>
          </a:blip>
          <a:srcRect/>
          <a:stretch>
            <a:fillRect/>
          </a:stretch>
        </p:blipFill>
        <p:spPr bwMode="auto">
          <a:xfrm>
            <a:off x="609600" y="1062038"/>
            <a:ext cx="8096250" cy="5437187"/>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295400"/>
            <a:ext cx="4724400" cy="5562600"/>
          </a:xfrm>
        </p:spPr>
        <p:txBody>
          <a:bodyPr>
            <a:normAutofit/>
          </a:bodyPr>
          <a:lstStyle/>
          <a:p>
            <a:r>
              <a:rPr lang="en-US" dirty="0" smtClean="0"/>
              <a:t>Kingdom of Israel</a:t>
            </a:r>
          </a:p>
          <a:p>
            <a:pPr lvl="1"/>
            <a:r>
              <a:rPr lang="en-US" dirty="0" smtClean="0"/>
              <a:t>Established by followers of Moses (David)</a:t>
            </a:r>
          </a:p>
          <a:p>
            <a:pPr lvl="1"/>
            <a:r>
              <a:rPr lang="en-US" dirty="0" smtClean="0"/>
              <a:t>David’s son, Solomon, expanded the empire, was conquered by Romans eventually</a:t>
            </a:r>
          </a:p>
          <a:p>
            <a:pPr lvl="1"/>
            <a:endParaRPr lang="en-US" dirty="0" smtClean="0"/>
          </a:p>
          <a:p>
            <a:pPr lvl="1">
              <a:buNone/>
            </a:pPr>
            <a:endParaRPr lang="en-US" dirty="0" smtClean="0"/>
          </a:p>
        </p:txBody>
      </p:sp>
      <p:pic>
        <p:nvPicPr>
          <p:cNvPr id="4100" name="Picture 4" descr="http://www.jewels-empire.com/king_solomon_seals/WiseSolomon.jpg"/>
          <p:cNvPicPr>
            <a:picLocks noChangeAspect="1" noChangeArrowheads="1"/>
          </p:cNvPicPr>
          <p:nvPr/>
        </p:nvPicPr>
        <p:blipFill>
          <a:blip r:embed="rId2" cstate="print"/>
          <a:srcRect/>
          <a:stretch>
            <a:fillRect/>
          </a:stretch>
        </p:blipFill>
        <p:spPr bwMode="auto">
          <a:xfrm>
            <a:off x="7105650" y="0"/>
            <a:ext cx="2038350" cy="3714751"/>
          </a:xfrm>
          <a:prstGeom prst="rect">
            <a:avLst/>
          </a:prstGeom>
          <a:noFill/>
        </p:spPr>
      </p:pic>
      <p:sp>
        <p:nvSpPr>
          <p:cNvPr id="4102" name="AutoShape 6" descr="http://upload.wikimedia.org/wikipedia/commons/a/a9/Kingdom_of_Israel_1020_map.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http://www.abrahams-legacy.ca/images/solomon-kingdom-map.gif"/>
          <p:cNvPicPr>
            <a:picLocks noChangeAspect="1" noChangeArrowheads="1"/>
          </p:cNvPicPr>
          <p:nvPr/>
        </p:nvPicPr>
        <p:blipFill>
          <a:blip r:embed="rId3" cstate="print"/>
          <a:srcRect/>
          <a:stretch>
            <a:fillRect/>
          </a:stretch>
        </p:blipFill>
        <p:spPr bwMode="auto">
          <a:xfrm>
            <a:off x="4114800" y="2795154"/>
            <a:ext cx="2914650" cy="406284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t>II. Covenant With God</a:t>
            </a:r>
            <a:endParaRPr lang="en-US" dirty="0"/>
          </a:p>
        </p:txBody>
      </p:sp>
      <p:sp>
        <p:nvSpPr>
          <p:cNvPr id="3" name="Content Placeholder 2"/>
          <p:cNvSpPr>
            <a:spLocks noGrp="1"/>
          </p:cNvSpPr>
          <p:nvPr>
            <p:ph idx="1"/>
          </p:nvPr>
        </p:nvSpPr>
        <p:spPr>
          <a:xfrm>
            <a:off x="0" y="1066800"/>
            <a:ext cx="9144000" cy="3962400"/>
          </a:xfrm>
        </p:spPr>
        <p:txBody>
          <a:bodyPr>
            <a:normAutofit lnSpcReduction="10000"/>
          </a:bodyPr>
          <a:lstStyle/>
          <a:p>
            <a:r>
              <a:rPr lang="en-US" dirty="0" smtClean="0"/>
              <a:t>Monotheism – belief in a single god (Yahweh)</a:t>
            </a:r>
          </a:p>
          <a:p>
            <a:r>
              <a:rPr lang="en-US" dirty="0" smtClean="0"/>
              <a:t>Covenant – Abraham had a binding agreement with God</a:t>
            </a:r>
          </a:p>
          <a:p>
            <a:pPr lvl="1"/>
            <a:r>
              <a:rPr lang="en-US" dirty="0" smtClean="0"/>
              <a:t>“One True God” – Abraham and his followers would only praise this God, and he would take care of them in return. </a:t>
            </a:r>
          </a:p>
          <a:p>
            <a:r>
              <a:rPr lang="en-US" dirty="0" smtClean="0"/>
              <a:t>The Torah – Jewish holy book, set out laws to live by in Hebrew script, read right to left</a:t>
            </a:r>
          </a:p>
          <a:p>
            <a:pPr>
              <a:buNone/>
            </a:pPr>
            <a:endParaRPr lang="en-US" u="sng" dirty="0"/>
          </a:p>
        </p:txBody>
      </p:sp>
      <p:sp>
        <p:nvSpPr>
          <p:cNvPr id="3074" name="AutoShape 2" descr="data:image/jpeg;base64,/9j/4AAQSkZJRgABAQAAAQABAAD/2wCEAAkGBxQTEhUUEhQWFRUWGBcaFxgYGBgYGBcaGh4cFxYYGxgYHCggGxolHBgVITEiJSkrLi4uFyAzODMsNygtLisBCgoKDg0OGhAQGiwkHCQsLCwsLCwsLCwsLCwsLCwsLCwsLCwsLCwsLCwsLCwsLCwsLCwsLCwsLCwsLCw3LCssK//AABEIANoA5wMBIgACEQEDEQH/xAAcAAABBAMBAAAAAAAAAAAAAAAABAUGBwECAwj/xABJEAABAwICBgUIBwYEBQUAAAABAAIRAyExQQQFElFhcQYiMoGRBxNCUqGx0fAUIzNTYpLBQ3KCsuHxJGNzohUWJaPCg6Szw9P/xAAZAQEAAwEBAAAAAAAAAAAAAAAAAQIDBAX/xAAiEQEBAAICAQUBAQEAAAAAAAAAAQIRAyExEhMyQVEiBBT/2gAMAwEAAhEDEQA/ALxQhCAQhItb6WaVJzwJIwG8mwUW6CsvAxKi3lA1y/R9FL6Lg18gAwDvJsbYD2puqmvUEvqEA3AAFuHESo/r2htgMq/WASAcxIJzM32b33Lny5+uo0xxm+1m6i0l1XR6VR8bTqbHOjCS0E+9L1V3RfpqNHDKNb7IQ1ry4ksAw25vHuAuSrPpvBAIuCtsM5lNxXLGytkIQrqhCEIBCEIBCEIBCEIBCEIBCEIBCEIMOdGKGuBwSHXmmClQqPmC1jiN5IBIA4yon5OukI+jbGl1gKwe+POOAeWky035x3KtykulpjbNp2hYa6VlWVCEIQCEIQCZukl2tbvPuTymLXhmo0bgSqcnxqYQ1BAERuv+ijmu6d7mAMoIuQRPtUjr4CZ7io9rw7lyZr4oHpw6psYIBE52Vv8Ak11ma+gUicWTTP8A6Z2Ae8AHvVU6zGzTk5AgTvgp28nvTunQp09DbSeXzUc58tDZJc+2eEDBW4b6b20zm8V0oUe0bXrnidkjnHwXY62dk3+q6fcx/WGj2hMbtcuGLfaEUteA5O8AnuY/pqnxCZKmu2jEu/Kg68bmSOYT3MP01T2hMo14z1vZ/RaDX7Mdo+Ce5h+mqfUJkOu23gkxw5/BI39KmDJ+WQT3MP01UnQo1/zNuY/2Lk/pWRMUyd0kD9EvJhPs1UqQokOmUdqkRyKU0umNE4hzeY+EqJy4X7PTUkTdrjWQosJiTIAHE4CUl/5p0b71vj/RMOvtaU67WilUa8h8mMoGfipyzkxtlJCHWlV2kvBfGy0QG3id5GaZNN0NkGWN/KE/hvzuyTPVEk7gV5+X9Xdb43Xgn6M9Na1DSqWj1XbdCoRTBIE0zhTgjFsgAg7xERe4WGQCvOWu27OkUXbq1P2PBXougeqOS7eG7xZ8knl0QhC2ZhCEIBMOsHTWPABPyjVap9a48SsuW6iY46eYFv7blHtcXbJUj06I7lFdYVgCAczHzguXkykq+ERPpK8NFMHtGSGnCezPddNHk6obesb5B/wTr0lqQ4AbgO6Sf1KS+SaltaVUf6tN5vcS47u5MW3jFZ+j6TsiBsiMoHd6fEJV595IJjsnIZCTw355LDNIdgCABjDRyODjGC1qaTUxl3HHDhFHPdiFvHONI0ggRtCTNzAi+4kE2XLRq8H0XbiOV7SbLZ+lVA03cSCLbOOJxLRlOabxVJMuNzfHlh9YLxwGI788omHTS7xNjmk1WuNuIsN5HdY74KxTaSGyZkY/Ljv3lJqzLuIBuT6wwzwHvWVWjP8AxFoIEZkCH074H1+PsQzSxgBO8yy04YO3XWn0V+1O06DbGoMhezoIJjxKz5pxJu4D92rIERiTe53ZeDGW/Sbpn6WDYgib4steAT1t630WgHSYJw3FahkTj3+ckHCIDTu3Z55q9F9KLSRkb4/gbvG9XmP6ra46bU82BGyAb3ibRbrOG/imQafDjJbiQDAgkRJ+0wj3hPOu3RGIEHfHGQCJ8clGqoG0JdmZlxEGIJk1RiWnLvUZ3XScYWV9LJMAA44BwIMkRYGLBau0jGWEDeSBn+KIwJWj2iLYyRctOEAAmHmcCe7DLtRE2De8B3VAna7LW3PXOP6JJtJNq9oc4gi5mOszAZwHScVjo9RIqVALgOIFrzafh3Jw0YzUb2og4l97QD1nmMDlJieKxoYitV9/Ek28AD3qmU0nZ1bTIm+d+GCRaawCSMSl7GwL3J8OfsSfS2yDOXxVfKJe1edLhs7B3PB42Mr0LopljeS8/wDTWn9U87hb2FX5q8zTZyC6/wDPekcniFKEIXSyCEIQYebFRmndzipFpToY48FG6WCx5focdPNjyUe0ulL73Ay4Rwt7E8axqn+8bwPcmrTXw08lyZ91rj4QHpPWl/LaPglnkb7ekG1mU8TGLjN0zdIakh5/CfgPepD5HtHBbpBP4AbxOavg0y+Ke1WDaIAvuvY7+xhcrBFgdkYn0eTZ+yxv7Aur2CSDcHLG9wIB333pM5ogjEiZFpE3yEG034cRGlYuRcNnKbDK2cRA3+xcvO3icgR1gALnECoMt2KNId1T1sYi4HfeoIGIiPFcGVCQZgugTALoixwLpMcMllcu9LaOujGzZyA54DeVhr2yYptmdzr3kkyxdNGZh355zCSiiA4ktaN0hoJk4j6sHFRNoKvOtAaRRacSZD5BgT6B/DfnuXDzgwFCmAZ9F/P7v5K0NLGwNxFsIn/LIz3Ll5kdYFoOXYnvP1N/S348VrL0jRVTLTJNFtovsu5epeI9yV6C0DaGYi1v0TdsgRYAAnEASLb6YxHEfBXoNW7wHA74IieUn9FaK0i1667crHdnF4PdeRimTbubk8NsZzJtVHBPetapJAmLG1p53cPkJrfpFxsu59aRhMWqnHleQssu14HsM4m5GIkXGMEnMCO7FaebserO1a7T+EmZpGBI458V0dVMmBMQfHf1Dv8AYFimLg7IiQTLIvv+yGfH0kSNAcRVEARJuRBiDA7A3ezkldFv1rzvI+P6+wJLotIecadkC5waQY/KIx9qW0mRVdnhF5jf7lTKkOIFvBI9LEggJVTGPJJqxxUCBdMQfMuG+fd/dXpqR00KR3sb7lR/SsTTdyV1dGHTolA/5bP5Qun/AD/ZyeIdEIQulkEIQgR61dFM+CYnGBl896eNdO6gG8pk0h8Nz9qw5L2G7TiDvj53FNGsoDSDuj58SnOsZJ5H5v3Jj13UhhxwPwlcm+20iuteP6tTcSB7Qpl5LqQ+jvkxNQZxkAMxPJQXWzurzcFYHk7to5vi8k43iBkMpV8fppn8UwrVWEmDw7QwEEx9YNmIueC41a9nXE44sjLH60EdrhKKbgDJLgBjEyTacRfPBdfPUzcmoZG88L2zt71s5yWpU6xhxjGzjgZECK0E33cVybo83IJscQ50jjLH3ubcVzfWk4yRkdq8zYyw/wBlto9ACSCJBnBmU3PVbks/tKQUWjHnGG8pqZBJENFhENaJPPYHuS4VbG3IEGbz3Z5FN1KuCYtuBBEYR95jc5ZK3RHZuijMTaB1Abzv8yYsSFyfo0bViLZMHv8AMBaHSG3vBN7tBk3mInLaPf4bOM9aP9oxxn7M4wFPQ5mnskTMTEAbPcIjd4lKNXtLg67hfOd2W053shIqgIkWtfDs7wIo9mM+CW6nMMM2uLRhbCzG5Qo+0Vrpuw0gPD54P2MYHrNvhfnxTTWLrnrYgwHOwjD7Y3tGGYhOms42miNqQRnIPcDv4d6b39YGZEjMG8Gc6e5vjbil6I4GntTLZkjAE/8A1HcENp3gC3+mLg5fYYcO9Z2SCARlgWgC876XJZgCZgCTc7IkyJNwI7Sqs3o6C4VAYbY5FlrEAgebBw4hLKLiarxuDb89r4JvokF7TDYBaB2PCx3p1exoqE5kN8RtR88FXOdEpS13tlJawueWKUzZJq2Cr5EJ6UnqOHD3THvVw9CnzoOjHfRp/wAjVT3SfA9/z7lbnQJ06Bo3+lT/AJQujg81OfxSBCELpZBCEIGbX7+wOf6/0TJphgd3BOmvqn1gG4Jn0k8T7Vzct7qYRPwJ4H5sot0hrdV3L3YYqR13SDyP671E+kLzF4i/s9i5pG2KDayPZE+krF6AvjRbixc8QdqDcR2RhH691b6xnaaOZ+fBWJ0IfOigH1jFonP1HZk34K8utNM50ltST1YtkesJx/Atqr4H2bYtg1x3/hubH5KSVXgiAJF8j4fYxBkLnWH4bSLQBjIGNL8R+ZVrlKw0w+mHOgsa0zE7JE5+lT4YhKNFoXublwzbYjeIHuySKlXaMWgAmABEcrNG/nZLKDiXNsMcid8ZG91EqTnVETkL3OA449+KSNpsjaFZsSMHnZkXjtxkRHBKa9UgHCzTwyx4Jt8+AIDnXm5dNwN+2DgT/YK24pqurKLZH1zCRlJy39bESLLqWMP7QOiTAAdzyN7JKzSJJ65F79ewMAfffimMLhFeuDPWuLkS0xAGW2QBPzvmaT20q06Y9M532G2m/qbp8SluiEBpDTOR6obBAjICfam3a6wjmRLTBNxkbxHsSrQTsttcAweye60ccklRYzrKhJaSJgbgd0XNN27hgkWkOuBFokmMJv8AcEGJ5nPFLNPEuZE2kyADEZ9kzjhwTfWEEG2R7LY2rkfstwjuUWpjGwD6OM3LeX+Rz8FioWgu2rEQ0A7OAJgXaDkPiVwY5oIBAxbky5zP2W4xyXE1A0m4i47TAA2YnAWBMEYyFXa2mXaeNsXHaizmjPDtDC1vjCfzjhkPmVFWQXtlw9H0hnBi1TG4T3oVNzX1dp5dtOBEgDZbHZEZYnvVLb9p0dSQVw0k4rWtVjOD4rWobb7KhIh3STsq2PJ06dX6P/pt9ghVR0j7Lvnf8ParS8mTp1fQ/d9xIXR/nv8ASeSfylSEIXYwCELBKCKa6qTWdwA+KatIqW/t8Uo1nVmq/nHgkBbOOc9w/L71w8mXdaYwmrOjvneod0hrDxndn7VKNY1IJ4WwwUG1zVJPCbY+4rKNcZ2j+k3rAcP6qyejDmmgzaIAaAYOwZESYl0jwyKrNw+tPAD3Kzuib3Ci0AuI6tpeYsPVda+Rb3rT8TyeDrpDw0CQJM2OzgT+9hj4rJq7YiBjfsiYmcHjc7DeOKywm8hwwx86PB0H+/FdWEx2T2R97OAdjs3gkjD4J9sm/mG378Djcmx87GOzuxSzR42mwcY9LHHLzm62BvvWlOu4QAwESYJD8puZG8D38+ujaY8loLAJxs63fGGGMLSaVu29eqdkzaRj7N494Teaxv2jJj07CLx1zBxw4JVpFc7LogmMB7L3PsTYGSLg5+iTHcaBz9wS0kKtg3uRFr+cnA/iub+7gtHHEkmIjF53zi/Fc3Vznckxhh/7fiMdwWaY4HGwIyEx+xtwCgYYXC5mxAd2/wB7Hzm8Y929LKL5ZH4oxO4b3OSQtJAkEzJNs8MfMd0neUqoAlpmcYgk2sN7Gn2KSk+mVIIAjs/N9tu5JBXYJ2g47uteJtc1DeZvxSjTyQ4dW8XgG0cQ0jN2IySHacCCAb3sH2MzEeaMtjvyvia2pkZ0ms22yHA4Al8gjPCpM2SdxJDjcjONuc8IqmwssMYdq4MEx2SYFjno+c7t91rVpT6Nido9USbGD9heIf4m5lIloA7aHaJtJl5O7J5JFzZPTZDzbd+vz3JhpiHkkQZE2EQYgX0e+Q4J9qOG3bAf1VM/CfsOZe95XGpUgEeHz4pRVBMCMZxSTSSY35XVPpKMdIOye/3/ANlaPkrP/T6XJ387lVuvuyeR77f0Vm+SY/8AT6f8f87lv/m8p5PimiEIXY5wtKpseS3SbWFTZpuO4FBBNLqSSd7nHPCUkqVN+fNd2u7IPGZjv9/6ZLnVaC2TBnlhvuvOym7ttOjJrJ9ib75n9CM1D9avgwb/ADwUq1s+MN+44RGR5qHaxIL95+eRUaa4mYGajufuVo6g+xaLEDZ7UQBYkXYTGIxVV6PeoeZVqagJ822czFhHCZFTDfy5q98mfg702twhpiT+zGMuns2xnxW/m24kMiYwp3ixd2bTBb3rDQYE7U/xjLL63gMVu6ASBtCDOLp6vVx85x4YK7BtAvIBgibM/wDz3hdaUtOUhpyZazt1MHMHEY854vqn5N8P9bGY9qzSqHaO6HTjECMvOHG+XhCnwh2rVHCmdkkH+HHvt4pJ9PI9LeMaWWPpDh4LrXJDTc4jCefokHwSQbRgQd8/WZkY3wj5KqnRSdOdNnCDMXp2vA/aXnLnkujdMdA684/dXvb9py8ElBJwL+/zowGZ2Tf9VmntdaNsRh9qMIHqfHNTEFZ1oYkutOM0onISHG+OPqlddDrF7T1pgxi20R6qSuaZHbiwFqtrxOGOMmwhd9GMMMyTJx2rj+Mkx7FfaDfrotLu00QDM7GBsQdoGLTwTUdgkyWYnOlfC1yMA4/m5J01i8yIm4Nxt4zYdUgeKRu2mx29/wC3IIsIME5DOVRaOVMMnEC9ocwCbxg8YA4ceaK7rYt7WewYF5n67KB+YWxjo7bAjr4C48+ST+XNctJcRtdr07RVxgCJ2YjD+sWhJM1wnKP4L34VpT1Uf1u74pkhwJIB9LOpa5i/mjezre9OZcdozhZZ8nhaF9Ebzf3JDprjce3fzXdr9yS6W+x90fqqS9J12jWuuw7krJ8jzv8AAM/eqfzu+KrjWo6jv15qwvI4f8HH46nvW/8Am8nJ8U/QhC7XOE19I6kUHxiRA77fqnRR7pnWAogHNzR+v6Kud1jameUPqCSBNgBnEnetNMrmLEQN7v6LLqt+9NmsahLcTA3bl5lrokNes6kn8Rm52T3AA8JkqLae8bdpPO08gclIdKHVM2BiZAk5AWvxUZ0w3cbZ/BXwsrSTRDq3tC2YVoaqd9UAZOM4kbj+xN8MosLqstXPAPGeXdJVoapoBtNphgsbTTxFsdsTO0RgMQtPtTk8F4pxIIBHEAycMRo+WyRO7uW4gHs2gTjGd/sedpE7sUnloA2gI2cJF84+15iPat6R6twDaPQwIg41cJgb+spZB1e0AGbzcmcCCZoRvy8ctaRG04xB2SMBmW5mi29t/jiOj9kHAQ3ajsYGRj5zec96TaA7rOOGF7YTbB59XcFFSWac0Fl7dm3Vy5gjflkuNHRaQj6wG8CKdK3+3FdqxnZi4mZiRnj1m7ycclpTY6bbQgyftAcf3+A4IhmvRp4hzX5vgUsrgmwyJ7gtfNtFhszFvsd3C5tPzddhMX2sr/WxJJ/HwHJca+1vdgYvUzwP2m9W3EOb6zZN23j7u4s0DsmxIHDAJTob4pxhJm2znFuqAJ5pLLuJgXP1kkzhG3e2a3JOwJkHaM9rfFtok+1E6Gm0XOuIMD8G8+sw7zmEjFDsyxoxPZoi+F4biRGG7fjprEukbMnltxniWuHtSQtqHI/9zhN9vjbh7Y2mQq+jkwA1tvSDaXHeBOJyWamiuv8AV7vRpnEycCBb9BiksuPrASfvBbGLO3TbkitUOJD/APuiMYieGfJRtOmfo5B7GIizacY7tsbhaDzTlUHWMWsP1ylMrNJc6w2scvO8eHsTsX3m+DcZnjjdUz8Jnkpp3STSnWInelFE24JHprgJhZb0toy63PVcp75GXf4V3+o//wAVXmtXWJ3jwU/8i7v8PU/1X+5i6f8AN8leT4rIQhC7XOjes+m+iUKhp1KoD24tDXuItN9lpGCiHSnpnQ0hrBSJMO2jLS0RBAicZkrfp55LvpNR+kaNWLKj7uY6dhxAiQRdpMDeOSpTW2ra+jPNOux9NwyMweIIs4cQseT1Wab8eOHlY/0su6wiAJxjPFJNK1jAxHLaBnPeq1FR28+JW7tLqYF743bRK5P+e78t94pppWmbUmHR8OI7kw6VXBByyHvTMdKdv9y2+kuOJV8eLR6p9HbVDZe3mI/ura0Gk7YaBjE2qWG4A7J/XNVx0E1JX0qrNOkSxty4w1l7RtGATwG5XDS1DVEGGjhOHgFb0Zb6jLkyhr+iP2cAOqQOuDc3xNP1u60wuLqL24jf1tsT4incDGIAT8dTVjk23H4LY9H6hxc0eJT0ZX6ZyxF3MqEOMC9h1xe8n0JzjuXbQ9G2SQWwJG499gDKkf8AyyfvBjPZ/qt39Hneu38p5b09vP8AE+qGStR2o6sgkera2MOBB8Fz8xBJLZk3OzT4Y2v/AEUgp6hcPSbHI9y3/wCBmDdpJ5wnt5/iu4i79HcQIYBJNobYYExEEwefBcqugugOLb8fNGB+XPcpY7Ur9mGlg8Uk0no/WcI2mEDDGfco9vL8T6oidei8ejhOyYpZxcWt/VdKALWNBbHCB/42S6t0e0kTFKbjB7fihnR3STiw97mfHmnpy/FujZpDCROwHnLs9U74OOO8pJ5twJ6hvF9mnAiAPcPBP46O6V6jYw7TfiuZ6O6VP2X+5vxT05fh0jjqbs2bxGxSwyz4laVKbiD1T+SmN18d8flUmf0Z0j7vh2m/FcT0V0r7sfmb4KLjl+JlhhZShsbOZiWssDf1ueSdWVBIBsdkW8famfXuk/Raho17P2WkiZEG4uOSaNZ6fSrtAbWqUiBbZMAn8QmSMc/FUsvi9Lyb7TLz8QJHz/ZJ9NfPvUC0XRyGAvrVHn1W14b8fBb1Zd6L+H+Je6O5zVXLjl+1pjfw8a1EiR7+7AqwPIq76qsP853tYz4Klq7qw7JdyLw72lWN5Kek9DQ6L/pVZrajqhOyQ6zdkNEuA2TME4ro4MfTfKnL8V4oUa0Lp1oVWzKzXR6pDvY0koXW5UlSHWWq6dZpbUY14OTmhwPcUuQg80+VLoqND0omnTLKFRoLMS0OFnsnL1oORUK2bd69B+XLSQ3QNjOpVptHdLz/ACx3qh9B0Y1KtOn95UY38xDf1WOU1XThd4nHoV0cOnaWygNoMu6o5oktaBjukmAJ3q9dSeS3QKEE0fOO31T5z/aeqO4J/wCi3RrR9CpbGj09kOuSSS5x4uNyntXxx/WWWdvhxoaM1gAaAAMIGHwXWFlCuzYhELKEGIRCyhBiEQsoQYhELKEGIRCyhBiEQsoQYhELKEFb+UnyenTD56i7YrNbF+w9ouGmLtIkwVRmudWaVor9iuypTORPZMeq4Wd3L12kenaspVmllRjXtOIc0OB7jZVuO2mPJZ08gnSX+s7xMI8+71j4lX30u8lOivo1Do1EU62yTTLXODNrcWkkAHDhKobTtCfRqOp1mlj2mHNOIPzmqXFrjntr5471ye9zjAuSbAC5PCFN/Jj0N+n19qrSc7RmB20ZLQXwNlodicZMYRfETeeo+g2haKdqjQY13rXJ/M4k+1JijLPXSmvJt0J0sPdXfSc0OYWtYRDrkHaM9ns4G5lC9ENaBYCBwQtpdOe93bZCEKBUHl00u+jUt5qPP8Ia0e9yrzoRo/nNZaI3/MDj/AC//wAVJfLFpm1rDZkRTosEcXFzz7C1JfI/QFTWrS0HZZTqOEwSJhomP3isMu+R1Y9cT0M0QFlCFu5QhCEAhCEAhCEAhCEAhCEAhCEAhCEAhCEAhCEGtXA8ivNflNo7WstIMnFgx3MaF6Tq9k8ivN/lAM6w0n9+PBrVny3WLbgn9LV8iw/6bT/erf8AyOU+UC8jLCNX05ES6qe4vJHsIU9VsfEZ5/KhCEKyoXHTK4YxznGAASTuAEk+C7Jq6UavdpGiVqLDDqlN7QcILmkD3oPNvSnWzq+k1q+zsitD2tddwZAay8RJaAeE45qY+QR7fpdee0aTdkcA4h1+ZYoFrXVGkaO/zVWk5lQuIa3Zna/cjtDlKtXyOdE9IoVH6RXYae2xrWNPbidpziPRFmiDfGyxx7ydOd/hbyEIWzmCEIQCEIQCEIQCEIQCEIQCEIQCEIQCEIQCEIQaVuyeRXmbp3U/6hpU/en9F6Q1vpjaVJ9R52WtBLicgLleXtZaW+tXq1mMgPc9xkg5jayj0m+Kz5fDbg81dnkVq7Wr23mH1RyAIIHgVYKpjyNa7NOrV0OoQD1alMZOJH1sGB6PmzH4XFXOpw+MU5J/VCEIV1AhCEHJ+jtJkgSFuymBgtkIBCEIBCEIBCEIBCEIBCEIBCEIBCEIBCEIBCEIBCEII/051W/SdDq0qYBc5tgTAJBDg0nIGIniqAq6u0mj1fo1YPmIFJ42SbdoCHYYgxgvT6T1mjaCpnxzPy0w5LgpfyddFtJqac3SarH0qVKS3aGy6o4hwEA32QHOJPIXyu8IAWVOOMxmkZ53K7CEIVl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www.gaychristian101.com/images/TorahScroll.jpg"/>
          <p:cNvPicPr>
            <a:picLocks noChangeAspect="1" noChangeArrowheads="1"/>
          </p:cNvPicPr>
          <p:nvPr/>
        </p:nvPicPr>
        <p:blipFill>
          <a:blip r:embed="rId2" cstate="print"/>
          <a:srcRect/>
          <a:stretch>
            <a:fillRect/>
          </a:stretch>
        </p:blipFill>
        <p:spPr bwMode="auto">
          <a:xfrm>
            <a:off x="6248400" y="4405376"/>
            <a:ext cx="2590800" cy="2452624"/>
          </a:xfrm>
          <a:prstGeom prst="rect">
            <a:avLst/>
          </a:prstGeom>
          <a:noFill/>
        </p:spPr>
      </p:pic>
    </p:spTree>
    <p:extLst>
      <p:ext uri="{BB962C8B-B14F-4D97-AF65-F5344CB8AC3E}">
        <p14:creationId xmlns="" xmlns:p14="http://schemas.microsoft.com/office/powerpoint/2010/main" val="687269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Teachings</a:t>
            </a:r>
            <a:endParaRPr lang="en-US" dirty="0"/>
          </a:p>
        </p:txBody>
      </p:sp>
      <p:sp>
        <p:nvSpPr>
          <p:cNvPr id="3" name="Content Placeholder 2"/>
          <p:cNvSpPr>
            <a:spLocks noGrp="1"/>
          </p:cNvSpPr>
          <p:nvPr>
            <p:ph idx="1"/>
          </p:nvPr>
        </p:nvSpPr>
        <p:spPr>
          <a:xfrm>
            <a:off x="457200" y="1219200"/>
            <a:ext cx="8686800" cy="5638800"/>
          </a:xfrm>
        </p:spPr>
        <p:txBody>
          <a:bodyPr>
            <a:normAutofit/>
          </a:bodyPr>
          <a:lstStyle/>
          <a:p>
            <a:r>
              <a:rPr lang="en-US" dirty="0" smtClean="0"/>
              <a:t>Patriarchal – fathers/husbands held great legal and moral authority</a:t>
            </a:r>
          </a:p>
          <a:p>
            <a:r>
              <a:rPr lang="en-US" dirty="0" smtClean="0"/>
              <a:t>Ten Commandments – set of laws Jews believe God gave them (Moses)</a:t>
            </a:r>
          </a:p>
          <a:p>
            <a:r>
              <a:rPr lang="en-US" dirty="0" smtClean="0"/>
              <a:t>Sabbath – a holy day for rest and worship (Sunday)</a:t>
            </a:r>
            <a:endParaRPr lang="en-US" dirty="0"/>
          </a:p>
        </p:txBody>
      </p:sp>
      <p:sp>
        <p:nvSpPr>
          <p:cNvPr id="2052" name="AutoShape 4" descr="data:image/jpeg;base64,/9j/4AAQSkZJRgABAQAAAQABAAD/2wCEAAkGBxQSEhUUExQWFhUXGBUXFxgYFRgaFRUYFRYXFhgYFBgcHCggGBolGxYXITEiJSkrLi4uFx8zODMsNygtLisBCgoKDg0OGxAQGzQkICQ1LCwsLCwsLC0vLCwsLCwsLCwsLCwsLCwsLCwsLCwsLCwsLCwsLCwsLCwsLCwsLCwsLP/AABEIAMIBAwMBIgACEQEDEQH/xAAbAAABBQEBAAAAAAAAAAAAAAAEAAIDBQYBB//EAEEQAAEDAgQDBgMFBwMCBwAAAAEAAhEDIQQSMUEFUWEGEyJxgZEyobFCUsHR8BQjM2KC4fEHFXJDwhYkNHOSorL/xAAaAQADAQEBAQAAAAAAAAAAAAABAgMEAAUG/8QALREAAgIBAwMDAwMFAQAAAAAAAAECEQMSITEEE0EyUWEicYEUkbGhwdHh8DP/2gAMAwEAAhEDEQA/APJy5dzJhXQuHHymly6GJ5YlsJGHJwcn90U9tBByRxECnApzqRTQF1hoaVwuTnBcyo2A4CnApBq6Fxw+VGXJOKaiA7K7K4Ak8ogGPconOScU2FwRZksy44JspgjpSlNBXZXHDg5OBUYK6icShyWZRpLgEgcul6Y1dKBws64XLkpSiAcCkXJsriIR8pJsJLjiZJoSyqejSlRbQUjtNimZRlTUqCNwmHkqEslFVEHbh+ak7m0q1OFC7Sw0jTyWZ5iqwsoalNM7hXrsBfRMbw8+V06zoHZlZRdyo304V1icGW7ISth1SOSybg0VkJpRdSjCgLVZSsnRCkApC1MJTJnUccVE4p7kxyYFDIXZSK4icRuTYUhauOCYAxcTiUgFwTqQXYTgFwLFC6AlKaXIgHlMzLkri4J2V2VwBOAXAOJwC6Ap8Ph8xvYC7jyC57Kzlu6IwwdUlpaLGZRl02gD80ln/UL2NH6d+5TNpo7BYeTG6VKkrTB0t1DJkpDQhbI2YU+isKFBouNUTTodLo+hhwNlgyZj0MWBAdLDzcokUbIsUoUzKCyyymuOHYraeG5rgpKxNIphZdDuB7JXV8Nm1QdTAA3hXz2IV7E8MrRHJhTMzWwUKrr4eLBbHEURBVHiaS3YszZhzYdPBQOpKBzVaV6Kr6zVuhKzFJUDOKaVIQmkKqEsicFyFISmkIo4ZKaQpISKZAsiyLpCddcIKIBNK6XLkLoCJw1KE+EiEDhqRKUJNaiccBUzGErjWonDU3OMNRtLkD3FQw0mBqisUMjgz+WZ3NzdGYbB5WmZzHU7AIPjb5c0jYRPPefms0smuVLgvHHpjb5BRUc20n3O90lO0SAVxHYW37l5g6cwr7D0bCyH4fQAj5q1YF4+bJb2PXwYqQ6lTU7WLtKnKLp0VilI3xiRUaRVtgsMDqlhaAhO/awyY91BtyOlOlRN/t6hdwzf1Q2I4u4aQRzG5lMPFXTYaa3tEnQe6KxyI9ySI8RgyASq59FaanVFRsj9bfgq/E0Nk2rTsUi1PkoatO0IGthGq7r0oQNRi0Y5vwLkxoocXRVDjKC11ejKqcewAQvQw5Nzy8+LyZdzU1zVaDh733aBA3Olv180Sez8NBfiKTZ/5GY1iBdbu7HyzGsUnwjPQnCmSrdmGw4zNNV7n2DMrIZO+fNePIW1vooeDcQHesY2hTdnc1n7wZviMSNhrOn2VRS22F0O6YylwowHPc2m06F5gn/i0AuPtCHrUmAw1+brBHtKt6vCKjC4VngVPEZJJzx90i1piNrKkAlLGbbKTwqOw0thMKIrERPohtVdOyDVDcq7Ce0BdzLgDMqRYp6OGe/QE8+Q8zsiaPCyY1ceQH4oOSQabK9rUZh+GveJiBzNh/dXWF7PVPiLQ0DUu/JGVKlKi3M+pnN4DYJt8h6lSnlrZFI475KWjwi+58hA9yrGnhW0oJu7Zo0A3lddxcOYS1jWyDaZMzlufn6qoqVXF/iMl0zO9v17Kbcp7MooqG6COI47OHBuh1O5tYDkEAPGBfQBSN36R9ELGV3TZPGKS2FbbdsIpVIEcl1Cvdc2XVTQmIz0ehThGsah2NRbGr5ybPoYRpBeEp6K3p0oEoPh9JGYzEhgLRrCyPdlZutgTH1XaN9T0VaxzoIM/Zv1kSIU1J5dptYkop2GLqb8vxNY4i18zTYe4+SrHbYi15YF3UwInM2Y28MHxRcXgeqiFCoyTIAO40kTud/yWk4TQFRznNiGgMaRvmax5PsW+x5qo4lX8baQBkFzqkRIHiLWN8yDfk0yni3dE203RFSe9ogHzG07yVLha8kyZ+czf3UeKonIb6XN9c1yPnquPsyACTYa6TbXmJ+SDSY3pJ8RRzCRf8FUVWmbrWYMTTAMTCpMdTIdCnCVOiqetFPXpWVHxGlIJ+S0dbqqXiAkLdgluZuoiqKam+ARmIuCOXUnqBp1Kr31/ie+5IIYPu3F+gAlE4qk6+6qKmq9SCTPKbaJKGJLJgNkiJcxriOrS4HKeogorgjZqNA5O0aPukn5DZVpK0HYjgz8XimUhmy3dULbQwC4nbMYbP8AMqz9LJxdSTB+0nERXeKjT/ybuOv8wj1GmkKrFUDUeS0Pa/gFGhXeKJIGctawmRDWy8hxuACHazPRUApEgNBmdARIQhppUaZKTf17MkwdNtQ5S9rAZMu0tset/kiqnCaYia7SDuAD/wBy7/szwJDmzawn5/mq8uglpsQSmerwDH2ns1bLGnwZrvhqNPm9o94lJmHp0SDUDak6BrwY6uEW9UG2vGon6ovC1MO6zmPBO4d/aErcvJXtY3wgl/E6btZA2ZENvqTGsckI+s5xOVxIADWmYgTciOaixjGB5FMuLRF3RM76AWQzXwZBgrowS3ROS8MJxDiXBrnON9yTadVypS8LraXPTa/qV39ozfE0OiTNwZ3uDfRdxdbPADYk+KDrBJAvojT2EcaVo5g3iCNRMe97ecfNRValwTtbzO58k+gGyLSL/ERGaDEctuZJKhqeIifbYRH97dUUtyVuqD8LSlj3GLFovvafxHyQFfUHkflMo39pIYW2DcxInewHmNLKvqGf1yshBO2xpUOrU5JMJIuk+RKSbUxaPQmoqmboajCMpr5uR9HHctMJVVli8A17Z3hVFF0K0bjZbG/63WbyHKntRTCmaZOka3J9tDIRfDcR4gQwyJJDTJLTqWti5FtL9LoLFucXWlHcHpUnWL/GJy+IiDsWidYt7hWXuyU39JJwXiFPDVqzC4d05hxDDNwWiKtOOYgEDkouGcNDv31UhtXEE1SCf4dK2Vsbkgj9BUPbR7TRw5cP34qlj4sctyAeeour7i+OpgGmamVggVahnNUdFmSLidYGggDVaZL6VXn+xlUXdogrPkvyDwugZo8OYWIZa+w11G6DbhnOde/mSZ2toB6c1M7HNe4U2ublbDmBgi0R4pBg3MCymoYcEi5157qMnpLpWizZh3BtvTyVRxEEG60xeA3ZZvGGZWdc2Ww20U9d0quxDRvdWlVkclV4729FuxEsy2M9xSqJsVSVdbqzx1I3MgqHD8PdUPhBP09V62NqMTx5pydFcGSV6f8A6dOZQwVeq5pHjGcmwc0N8A0+GS4nyWfwHCGUfFULSRfy5W3Ks6HEy/CYhosM9En/AIHPt6BTyZde0ePcvj6at5/sUmBpvxVXE1A0OIpZGNIJAOIqii2QJMw4u0+i0J7NM/6LQcgYwvMjO8w05Q5oIEhxuNASqn/Tx5rPxMzDnMe8jUMpZnuvt+cLaYDiH7Q4UyALPywYJc5hBcANgHVD/TKvTjv7EMk9Un8mZ4nwx9JjXFvgdMEiHGDBIbsCeayPaTCgZHjWYPrcfQr1H/UCoSykBpe8y68SSNjMn0XnfGmTQd/KWn5wr4pOULZnqpGfZyXXHoZUQxEJr60o6S+vYIaUjHMIdruilZHJdRyk2SNqjmoamJJ8Lbk2TqrwBp5eabw3D5i57vhpiTeJJMNE7SV1JKxZSfAVgQXHKALNdBO0XLjfU6T1C611tzEnaOXKZmLdV3Bg94SS2zZkxAEjQaC3NR06RJkXEk31N7E+aTyKOqklo8QkGABrJvJjzKZiHCwIggDXUg3G+kH5p2aJ0LvvHQdG2vqo+7zAQ0z6X+Um/wCCKB5J6DPCLfqV1cY0AQYn3+aSR2MeiUXI/DuVFhsYDf35omtxZrC1o8TjJgcm/F62PqvCnik3SPbx5VV2amiyRsiWUgFQcO45TktJLYdlE7n8P8cwrnGY0U2FxBcYhoG7jZo9XQPMhY5Y5KVNGh5E1aZNiWNF4v8AJDjxSP0I0hDYWpUqyS3KG581nXIcQIcfDYC8Tc9ClcdEzi06ZONNGb7dVHPFNzrPp2Nv4gF2u+RB81YdmqorsFWrchxyjbMIJeRu6fYCyb2joOqUXBolwgjnY3A6xKoex3Ecp7kmxu3z3Hr+C3evp9uV/BPaM9L8m1xGJJPIInhpBJtcboGnTzFW9Kh3ILlhbVDzpbIixk7FVNeqQicZXLiToqyo9dCJW9KI67pVRj60BWWJrZRdUGPxWaw/Xot2CFmXqJpIBp0zVdDQP1zV+/u6VE0mnxXBtebT73CH4bhu5YYjOYJnYH8h80/BUmF2cmb2HM7nyVsktT+ETw49K+X/AEAsTTyvh13G5/lBGg69VJlDKFe8O7ouI5XED8fVSfs5q180eEON5kW0vvzhEVuFzSrF13vG2gFrdfNOp7pM6Md218g/Yyj3GBfVBOfFFzQAbinSc4OP9TvD/SVrOxWAmqHPbmzCqCNAAHUmnTbxj3KxXYmoajWNfme1lajTDQJLaVRz3HKAJPiBMcivZ+HcLFLMAQHPc97Rrk0gDnYiefoFrzZNKa8s8vSefds8W+pVzZYpBzm07Q0hpguH3iTcn0WM4zbDv8x9VvO3lQNyUgZ7pkdXaGT5rz7jR/8ALOk/aHzIWjBvBEpeozlPodU/KoAE9vmU9FEyfJZRk5Tf2XRUI1UT6cmZ91yOdeBtZ5Ott/dW2DqBtOmA0Xe2Zk958XxAcnaDa3Uqpa0SZPqBO3KRvC0TeF1GYdsiHznA5Qc0edpS5JJUmck3bQLiGhpeQBDy0RMw34jrrJYBPmhXVCSQQBobAmInmbTPyR/EP3re8bewzDllE/JDUSXO0BcSC4nQSBAt0iyC+RWdpDNMmYFhuNSTcaD8VAKZdYEAb3Mm/TXWEW9hvEdZbAPQXkDzXGnewjlGv6lcAG7knQH3G1kkWKztqjfWEkQB1DiLryIt0ERqfPopmuDD95xdUyQA68kzlI8UmbGAAdZQTjnIsGZZABky45jAEdZg6c1b4CXVBTyiAA2CMst1c1trlojkSFjlFK2aYtsN4ZimUmNLy7PL5GbM0FhJeBIMQJF4JyyETxTjJLspAyGplNMHM54NIZXUwPsyWu6Fp52BxGBqOIH72oA50MzNY0U2uIaDrF5GYkHzhVuDwLgQH5ZLbFxDm5S4QCNGgOBgi0wIhRWODetl3klWhFvT4mGU/wBxL3va0PBBdkEeLwZna7yQb6K9wfawuDG1sO6TAzNgZpEzlIET5xcKhxVE92KffvOaDOcENEw1pOmUyJHIHVS4qnSqPgMEvGrnGpUe5mVuVpJAZ8IJdmu068pSxwkt1+R1OUXZpRiXVv8A09DMdb1GgAGYPkY531Cydbs9XbWPhAeXZm5SMrSTmEOmPdXFPhVSIYadAEjNRDyAYgEmHeLa28AX329Fnd0wMzRyJL3Wj7INyfVZ9aw+jyWctXqKHhmPxQIY/DNJi8PY2/MSfxKIxmLxBs6h4f5XgkedyjsQ9g/6zSc0OIexsECdZ+SqsVxuiww7EUo/9xrnTr4gwH3so6dXEf5H1pb2BYiq6P4VSD0H1BQlLEsm+YebXD5xCPPajD5cvfskzpm9LlogqOrxWgZPfUj/AFtBPubqkcUkt4sLzp+UVnEabqjM1MS3mDZV1DhDyWuIiL+asv8AfaQJyvDecGxt0tKrOI8ZZ9mqQ7XdzT57StOKGSqWxnyTx3b3/JPi8I8zme0N1cT+rDzTH1KNBocXZyBsRvfTbyWexWJz3NUOAiGnPeBGkIZtGpVkgOeGi+pDR1OgHmtcekbX1S2/YjLq9/pj/c0zuNeH7LBqIg+gjU9TAUvZ+tWxbq1OmCT3fhA1k6EnbzmFQYfANc3NUqgP0p0wA4vAE6gwzkAdSvQP9Ou1NF+HqUm0W0S27sgP7wOnK4mcxNoMkm09AezCC+lWyb6jJdvYO7GcC/2uk5tSKleoWmWiabMogBm7j4nEm07K2xfExhWPfnL69QeEOHw8/DNh/ZUGJ7Sva0sENEm7bC40dcEzbkeRWXxOMGYmSSbmSSfU+6qsLk7kZ3P2FxfFPqOJcZLrn/GwVFxqkThnGNHNP/IZoMdAXBE1uLU2OIu9520AP855Kq4lVqPOYmS4FkRYNN4aNr3Wm0thFFvcpA0p8QiG0v8AG/quvpGNLIai2gHmQmEbqc/JQvlzoE+gTJitD8Cwl4yiSPFB3y+K/stxXxQqNaQdcsDzhZ7guEqUwauVpBBblMh+t4tY2U2Bxfd0ajyYu5tEHUk6nyAOvMhZ8tTdrwPFuKp+SPBYmmwVM/wTUgAwXSIAGpAvrCHwlYhwqZR8RcGkW1kA9Of90DRaSbCT8gjW04uTJVFBIk5HXtgXv+tgo7dJCc8yeaa8DcJqEbJAyUk3veTbJLji4o8TGUwy+Z2XwB2WWZPhmdbf1b7lU3NDHlpyul1VskZgaZaQ2YmSZblsIBsojWfUeHUWgPbo6mI6Q4/3QDqLmOcKvhIMkE3cHQSWPjKTJ3O6y0mady7rcVY3unNaTUABLnRMljrTeRLiVV1cQ+obmzyABMBxaS1o9LKTD06bqVYAEvpkCnms4B0ZCW9JjTYI7g72jD13VHNp5i9oFyJY2IpiLy4aAXlT2ir/AAUttglPBOIyGgcxEgmW8hMEgdUP/tVSrlNOnAfOQl4g+KAAVpOH4R9ealYuY1+Ud00gOcGj/qP1AkuOUc7laF1Gk2nAaC1vwtAs0N0s3VZ59S4bLdlo4FLdnnP/AIfrjOCxssAcZc2TmmIP2iSI8yEfg+zNWq1j3Pa1rvC0PzZjBIOVsaS0+iM4hXqudVa9ryAMgyU2+I1rU6Zh1QTmYwjSYItaReIYHKwVslQVDUbUc7uxkpNMGA8uPetHiJgCTEq/cm1u0ieiN7bltR7AtOuKZJ2DRPzeEbR/06adKrzuCGDKR0Kl4Nxd9QO/Z3sp5SYZ3ZIgkwXuLoM6+GImJOquDxun3TC52WoGNLmtuA77usjeyxyzZk+f6f6K9uHhFPU7AUmjxPedNC0e8tUY7IYYEiHmNZqC/s0o/C4l1apDWEtn4ngN13yi+iPrYGozxggjdrmEtbtaAMw8wleXKuZBWOBkq/Zmi06Vd/tC3T4EKeA0J+2D1ePyWoq4VjP4j+RjPl8rEElR120GtaSx7g4/ZMiPvXbJHkqrPP3Yvbj5RlKnB6NM2a87wDJPQSI/wnMw8/uxrYFkwxjbH965sZjaS1oGlzoVoqeGZVnuiOpaQMsm0zcHdA4/BNpNyZqYBtIqsJv8VgbSJvzITd1vZ8jRjFMzHBMMC/vHjM0EkAyAY3gEGxj8VrOB8LYXxTF35W5vHEEi1zAjpoqbiWOpUmQKjXETpDpJJNhFr7/mjP8ATKs+tjKlWpUcWUaNR1yTBdDG29XH0VX3JfVdJE3PHBVVssuP9nX0sjmkupvgC12kgHK731Vbiafdtyspw77TiACPKbk63XqtOswUy2x/ikWkjI8sFvReY8dDu8LnH4vEBky633g/JasOWUtmYpRS3MXxfAOY4VWiWumY2I1Pko8OXV7A5QwEkjU7wOsLUiqDkBHwnlYg2532QdLh4ougaOfa2mYZY8rrRSbFTaKHiuEFOoWlxIsWk6lp0QNTFECGw7zvCte1jZbSduPD1u2T7QPdUGHolxsY6/khpSH1skbWcQQQTyI/xdGdn6j21RlyibEvMCJkgdVIBl1Mnc81Ffl8l0kpJoCm00zU1RUfJ8JA0h7SBy3Wd4rVsGgmBMDYAkH6yoHGL7qPE1g4A7i0bQpQx6WNKeoscNg3CmDlNwHTBvPXyQdYx5ovB8XrNYA2q4AAACxiBFpFkU/jz3RnFN192NuntoRpMqqQmfROFPMYGmp8lYVeJscD+4pz/LLfohziGZY7tw3OVwgx5iUdT9gaQ+hxBzWhrWtDRpIk+p3KSrji27Zx0yj81xQ7V+CvekvJrcJiHVDlpsBptMOOYsJ3IaC2TqDNvNO7ug91Sk0ClVewsuBmAMiWAGCd5mbX0UmDoObSDMwAgz4ZJJOY5idTJ1Ur8MHsyFxjVsBoyuFwRA1lZ5ySLY42ZjEvqUsW7Pl8FLMYENqd0CWEg6HPl9lbdnwCynUc0NpUmEMc6JdUeZfUg8rgeZKo+0DzVrUGvs8nunxFiHhto2IMjzCPfWZ3rvCHNp5abGkSA4CSY0JggTsqSjcV7/8AIEZVL/vuavh/E2VTDHtcdRcSfzCfxjE1WCmxpINQn4AXvygEkhom05WyRAzCVlq3aBhGV4p25t7xw8gCGtPrKGHaEsae5c7MTBJYycoiPGS5x3tssq6abd1+/wDn/RofUQqjYYegQzxlwpNzOLAA97iQZLjNzc2Ze9jpEeEZS7tppw5kEtOjspEi3QHeDzvdZEdtMSJBcx3RzZi2oIIIPkrHhvbfIA2tQBF703ZSJM/CbH3XS6bNXv8AZix6jHqLDC1xQLmZA8EzSOTxXjMwO3ixsd/NH8J4d3j3VHCJ8WRoDQCNC7eZAtqZ5IHinHqGIpNdSfem9r8rmta4NPhdreIcTLSdBorzEcRo0KZqVHQ5oJDM4lx2DG6yeegSzU1wt2PFwrkoe1XafIx9KgYrOdD3tJloBuAdpsOepssRh8c8H+JUBEgeN2+u6gxGIc57nmJcSTGgk6DoFDnXo4sMYRowZMrk7Cy8c/moi9qibTndOkBV0oSx+e2WbTMbTzXXvB1M/P2UJcl3hR0namShk6NK3/8Ap1TazDYsvOUua6Tr4Wtys/8Au93svOs7jzW77OVO7w9Rk2fSDT0Jl8g9CUmSLaoKaNv2fxhe+q2pJNOnXnLOY5nZyBG+Z7oWT45iw4+EEZRBky4ka5jvoi+AY+MQSTAq52na7mfmPkqV7ZaSbCSlhCpfsGXBGTFMuJiTFt7qfGy6jImWgOny/wAlD1cC+qGgDK3USeelkWxr2tylk2jwkEGRH6stCRN2D4rgzsVRDqZYXZ5FMuAc7Nm+CbWiLkLN4jhFaictSk+mQYgtI9jv6LQ02hjACYILtbEaG3qSgeIcRrENaKjwwSbOIBcdTY3KnJtbjxV7FazB1A0vyENmJdAvrAnU+SZMg6yY9E6u12rt73mTO/VaDB8DGXxeEmDI3Go6KU8yirZaOBydIoa+EJESNPrr9EKcLYHZaqvwObB197RyiV2nwQt1ynzH+FJdTFeSj6ZsyP7MRoVKKLt1uafCKcfC0HmICFr4CiyQ55tcw256ZjquXVxb4FfSteTKd30HuuswbnzlYSBrANvPkrihWpvflax1tyQS4zyiwVp3E+B4OXYZoHXwiJuOStLqtO1Eo9Nq3syIw/Q+5SWtHBmfze6S79XjB+kyBB43Qj4t4vaD66IE8apTZ41O4PvCxryBrd2knlsmMbcKa6aPuO+ofsWfaDFMfVa+mYcIv1aZBA/WgQQqGC4/acZM+Rge+qiyNMkbKSgR3dQHk1zf+QcB9HH2V1FJJEnJttjHVJPhED9brjT1+aYyuQNbLtB7QfF5EdD+WvoqcCcjcwU4dFzB6bqKDoLKWlRP3tVzBZFUOYWEBWfEiXspVdy3u3n+alb5tLShqWGZ9p8I7CGm6nVojM63et5ZqY8Uebf/AMpJeGPHe0VIXKcRKnZTnRn5pgwjybA+6ahEyJ9QLjHHl8kdQ4YZl23si6tJo1d7LthipZm2aVIGP+6UflZsCfMpd8Og8yuACNovP2Y8ytZgnRmYT931AF/qqOi6CDAMbHT1UtfHkOkkh2oP+EVEFssK2LyGCyRM63sNRbVFVGEMDgczXQ6YiekeyBp43vRAgncHbqOit+z+PFOBUZnpgXaTq07cpB0K6SpDJg9DGRvCLp4i1gPM9FYY52AqACnUNEk3DqJJ/wDkCQPdB9o8fQyUqVB0tZLSct3EkEuJjeNL+iRO6pBcjkte3xfaF50jlCy/G39y8NY5rgLxrlnZysuI43umCCJIETtI1jc9FmDVkyZk78+qM3YYfDDcXxI4gNloBaMtiSCNh7z7q84Z2iZka2qYLQGzqDAiTyKy4afs2J+aZUokawfI3WaWGElpNMc04O+Td0uIsN2OadtQpX40Wm3UaH8l540X1j6oyljajdHfipS6OuGOur90bYYlp1fPkC4+usJjce3ZwI01EfQrJf7pU3AI5aBFM4hTAaMoB1JvboZ1+iR9O0OuoizRPdPhacgO7Ik+1ztsqmtweH5u9Ljzf9Lpw4gwxlqAeU/n8lOxt5yhxOpk/Lkgm4fAzSn8j2ViBEN9CY+qSaaDtqNP5H/tSR2+Ba+5kHsgE7woCC4D5qUuzGBvqoMR4XW+Wy9GJ51ne7IH1TDU1HMR8wfwXA46kpwpuJBA1TARHEp7ICOoNZfNtaBups0CzQ2ekldYAanScbgR1RDcMJ8T56C5TmU3v0FubjCIbQa37V+cWHkhZ1AZpMBAA6XMx5wj6VHKQ6ILSDYRI/uJHqhnloJIExz/AA+qtOGYKpWkutYx1/RA+aSc1FW2UxxbdJENZmXNAkCYP0QPf2sVpuAMFRhpu+IDTmJMH00/pVbxjs+abs1ODaXNBuPRQjnWrRItPA9KnEp3VzzUb3Sn5L21SbQJMLRaM/JE4DZdp0nPOVokq8wvAZgukSNI25hWtfAGlRy03EgOa9zQYfEjNlIvcKM+oitkXx9PJ7tGcwnC6mrgWjmdBaSSNYhOxHCy0FxFSPvGnlafd0j2Vzj6dOo1sR4S0gtgFzN/VMxOFqmmBTeX04FrSByIU+9La3RXsx3pWV2D4TWa8EMIgze0j1/FepcXxOBw5BcQ1z2NNm55afvMHhDepg+ywGG406nla+pnuBBYbDmXmPx0WhxPCqGIAzki1nNOo2kJcmV2tfHwKsN+kFxOO4W4lxcABFmNqjNzhoDh8wqXiPaak0ZcDRNJ03rVCHVIiPALhsyb3P1VwOzWFY6SXujZxAafMgfJS8Qw2HgkNpxFgGAQuXUxWytnLpW+djziqS4y4knnJJTWujdXNfhwc+GENvBLpDR6XPsq+rgzNvFqBF5gwYWyOSLM8sbRNg8O6o5rGwXOIaOUnc8lY8f4S3DVAxri4hgLp+84mYGwgBO7IYUMq9/UIaymCbm5MG0c7H2Vd2k4qa+IfUi0kDq0WB9gFK9WSlwi7jpxXLkHeecH0UcDmuNq+iYXK9GXUdJjdIVFHMmZSqOnVMBkufopGVyNCQhO8j+6kbUCDSOVh/8AuVT70+YEpIQOXEnbh7D9yfuNo6lDP1PmkkmXIghp7q0pC3qPoUkkWcTEXT2uh1rf5CSSAUSzc+v4IB7jJSSQDI4zVb/syNP6vwSSWTrvQauj9TKvCmMUyLSamnmVeU2jOTAmInfZJJZMvr/Btxej8lL+zM794yNifuhTUKLQ0w0C3Ickklom/wCDLjW4a/8AgtKFoH6fiupLGzeuDNcVEERbXTzK0vCBDbcz9Eklszf+aMOP1si4pTBvAmdYurHBD90PJcSUY+krkIK+nr+KQpiNBodupXEkJcHQ9Qx48M9QgcawBoIABnUC/ukkji4Dl9Q/HMBw1QkAmAbjedVinhdSWvpPQ/uZup5j9gjFsAa2ABpt0Q6SS1QMk+SGqE1qSSdij6oUA1SSQCTNK4kku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Prophets – interpreters of ‘God’s will”. Warn that failure to obey God could be disastrous </a:t>
            </a:r>
          </a:p>
          <a:p>
            <a:r>
              <a:rPr lang="en-US" dirty="0" smtClean="0"/>
              <a:t>Ethics – moral standards of behavior. In the Torah and from prophets</a:t>
            </a:r>
          </a:p>
          <a:p>
            <a:r>
              <a:rPr lang="en-US" dirty="0" smtClean="0"/>
              <a:t>Diaspora – Jews left their homeland over 2000 years ago, only recently to return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subTitle" idx="1"/>
          </p:nvPr>
        </p:nvSpPr>
        <p:spPr>
          <a:xfrm>
            <a:off x="0" y="0"/>
            <a:ext cx="9144000" cy="6858000"/>
          </a:xfrm>
        </p:spPr>
        <p:txBody>
          <a:bodyPr>
            <a:normAutofit/>
          </a:bodyPr>
          <a:lstStyle/>
          <a:p>
            <a:pPr marL="228600" indent="-228600" algn="ctr" eaLnBrk="1" hangingPunct="1"/>
            <a:r>
              <a:rPr lang="en-US" sz="4000" dirty="0" smtClean="0">
                <a:solidFill>
                  <a:schemeClr val="tx1"/>
                </a:solidFill>
              </a:rPr>
              <a:t>Diaspora</a:t>
            </a:r>
          </a:p>
          <a:p>
            <a:pPr marL="228600" indent="-228600" algn="l" eaLnBrk="1" hangingPunct="1">
              <a:buFont typeface="Wingdings" pitchFamily="2" charset="2"/>
              <a:buChar char="¤"/>
            </a:pPr>
            <a:r>
              <a:rPr lang="en-US" sz="1800" dirty="0" smtClean="0">
                <a:solidFill>
                  <a:schemeClr val="tx1"/>
                </a:solidFill>
              </a:rPr>
              <a:t>A Diaspora is a dispersion of a people from their original homeland.  In Global History, the Diaspora of the Jews from their homeland in Canaan (Israel) in 77 C.E.  </a:t>
            </a:r>
          </a:p>
          <a:p>
            <a:pPr marL="228600" indent="-228600" algn="l" eaLnBrk="1" hangingPunct="1">
              <a:buFont typeface="Wingdings" pitchFamily="2" charset="2"/>
              <a:buChar char="¤"/>
            </a:pPr>
            <a:r>
              <a:rPr lang="en-US" sz="1800" dirty="0" smtClean="0">
                <a:solidFill>
                  <a:schemeClr val="tx1"/>
                </a:solidFill>
              </a:rPr>
              <a:t>Was a significant point in history.  </a:t>
            </a:r>
          </a:p>
          <a:p>
            <a:pPr marL="228600" indent="-228600" algn="l" eaLnBrk="1" hangingPunct="1">
              <a:buFont typeface="Wingdings" pitchFamily="2" charset="2"/>
              <a:buChar char="¤"/>
            </a:pPr>
            <a:r>
              <a:rPr lang="en-US" sz="1800" dirty="0" smtClean="0">
                <a:solidFill>
                  <a:schemeClr val="tx1"/>
                </a:solidFill>
              </a:rPr>
              <a:t>According to tradition, the Jews were given Israel by “God” in about 2000 B.C.E.  In about 77 C.E., the Romans attacked Jerusalem and destroyed the temple.  With Jerusalem now being controlled by the Romans, Jews dispersed throughout Eurasia in search of a place where they could practice freely. </a:t>
            </a:r>
          </a:p>
          <a:p>
            <a:pPr marL="228600" indent="-228600" algn="l" eaLnBrk="1" hangingPunct="1">
              <a:buFont typeface="Wingdings" pitchFamily="2" charset="2"/>
              <a:buChar char="¤"/>
            </a:pPr>
            <a:r>
              <a:rPr lang="en-US" sz="1800" dirty="0" smtClean="0">
                <a:solidFill>
                  <a:schemeClr val="tx1"/>
                </a:solidFill>
              </a:rPr>
              <a:t>In 1948 A Jewish state of Israel was crated although many Jews still live in other parts of the world.</a:t>
            </a:r>
            <a:endParaRPr lang="en-US" sz="2800" dirty="0" smtClean="0">
              <a:solidFill>
                <a:schemeClr val="tx1"/>
              </a:solidFill>
            </a:endParaRPr>
          </a:p>
        </p:txBody>
      </p:sp>
      <p:pic>
        <p:nvPicPr>
          <p:cNvPr id="139267" name="Picture 5" descr="jewish"/>
          <p:cNvPicPr>
            <a:picLocks noChangeAspect="1" noChangeArrowheads="1"/>
          </p:cNvPicPr>
          <p:nvPr/>
        </p:nvPicPr>
        <p:blipFill>
          <a:blip r:embed="rId2" cstate="print"/>
          <a:srcRect/>
          <a:stretch>
            <a:fillRect/>
          </a:stretch>
        </p:blipFill>
        <p:spPr bwMode="auto">
          <a:xfrm>
            <a:off x="1447800" y="3136900"/>
            <a:ext cx="6248400" cy="3721100"/>
          </a:xfrm>
          <a:prstGeom prst="rect">
            <a:avLst/>
          </a:prstGeom>
          <a:noFill/>
          <a:ln w="9525">
            <a:noFill/>
            <a:miter lim="800000"/>
            <a:headEnd/>
            <a:tailEnd/>
          </a:ln>
        </p:spPr>
      </p:pic>
      <p:pic>
        <p:nvPicPr>
          <p:cNvPr id="139269" name="Picture 9" descr="israel_flag"/>
          <p:cNvPicPr>
            <a:picLocks noChangeAspect="1" noChangeArrowheads="1"/>
          </p:cNvPicPr>
          <p:nvPr/>
        </p:nvPicPr>
        <p:blipFill>
          <a:blip r:embed="rId3" cstate="print"/>
          <a:srcRect/>
          <a:stretch>
            <a:fillRect/>
          </a:stretch>
        </p:blipFill>
        <p:spPr bwMode="auto">
          <a:xfrm>
            <a:off x="0" y="4876800"/>
            <a:ext cx="1295400" cy="965200"/>
          </a:xfrm>
          <a:prstGeom prst="rect">
            <a:avLst/>
          </a:prstGeom>
          <a:noFill/>
          <a:ln w="9525">
            <a:noFill/>
            <a:miter lim="800000"/>
            <a:headEnd/>
            <a:tailEnd/>
          </a:ln>
        </p:spPr>
      </p:pic>
      <p:pic>
        <p:nvPicPr>
          <p:cNvPr id="139270" name="Picture 10" descr="israel_flag"/>
          <p:cNvPicPr>
            <a:picLocks noChangeAspect="1" noChangeArrowheads="1"/>
          </p:cNvPicPr>
          <p:nvPr/>
        </p:nvPicPr>
        <p:blipFill>
          <a:blip r:embed="rId3" cstate="print"/>
          <a:srcRect/>
          <a:stretch>
            <a:fillRect/>
          </a:stretch>
        </p:blipFill>
        <p:spPr bwMode="auto">
          <a:xfrm>
            <a:off x="0" y="3886200"/>
            <a:ext cx="1295400" cy="965200"/>
          </a:xfrm>
          <a:prstGeom prst="rect">
            <a:avLst/>
          </a:prstGeom>
          <a:noFill/>
          <a:ln w="9525">
            <a:noFill/>
            <a:miter lim="800000"/>
            <a:headEnd/>
            <a:tailEnd/>
          </a:ln>
        </p:spPr>
      </p:pic>
      <p:pic>
        <p:nvPicPr>
          <p:cNvPr id="139271" name="Picture 11" descr="israel_flag"/>
          <p:cNvPicPr>
            <a:picLocks noChangeAspect="1" noChangeArrowheads="1"/>
          </p:cNvPicPr>
          <p:nvPr/>
        </p:nvPicPr>
        <p:blipFill>
          <a:blip r:embed="rId3" cstate="print"/>
          <a:srcRect/>
          <a:stretch>
            <a:fillRect/>
          </a:stretch>
        </p:blipFill>
        <p:spPr bwMode="auto">
          <a:xfrm>
            <a:off x="0" y="5892800"/>
            <a:ext cx="1295400" cy="965200"/>
          </a:xfrm>
          <a:prstGeom prst="rect">
            <a:avLst/>
          </a:prstGeom>
          <a:noFill/>
          <a:ln w="9525">
            <a:noFill/>
            <a:miter lim="800000"/>
            <a:headEnd/>
            <a:tailEnd/>
          </a:ln>
        </p:spPr>
      </p:pic>
      <p:pic>
        <p:nvPicPr>
          <p:cNvPr id="139273" name="Picture 13" descr="israel_flag"/>
          <p:cNvPicPr>
            <a:picLocks noChangeAspect="1" noChangeArrowheads="1"/>
          </p:cNvPicPr>
          <p:nvPr/>
        </p:nvPicPr>
        <p:blipFill>
          <a:blip r:embed="rId3" cstate="print"/>
          <a:srcRect/>
          <a:stretch>
            <a:fillRect/>
          </a:stretch>
        </p:blipFill>
        <p:spPr bwMode="auto">
          <a:xfrm>
            <a:off x="7848600" y="4876800"/>
            <a:ext cx="1295400" cy="965200"/>
          </a:xfrm>
          <a:prstGeom prst="rect">
            <a:avLst/>
          </a:prstGeom>
          <a:noFill/>
          <a:ln w="9525">
            <a:noFill/>
            <a:miter lim="800000"/>
            <a:headEnd/>
            <a:tailEnd/>
          </a:ln>
        </p:spPr>
      </p:pic>
      <p:pic>
        <p:nvPicPr>
          <p:cNvPr id="139274" name="Picture 14" descr="israel_flag"/>
          <p:cNvPicPr>
            <a:picLocks noChangeAspect="1" noChangeArrowheads="1"/>
          </p:cNvPicPr>
          <p:nvPr/>
        </p:nvPicPr>
        <p:blipFill>
          <a:blip r:embed="rId3" cstate="print"/>
          <a:srcRect/>
          <a:stretch>
            <a:fillRect/>
          </a:stretch>
        </p:blipFill>
        <p:spPr bwMode="auto">
          <a:xfrm>
            <a:off x="7848600" y="3886200"/>
            <a:ext cx="1295400" cy="965200"/>
          </a:xfrm>
          <a:prstGeom prst="rect">
            <a:avLst/>
          </a:prstGeom>
          <a:noFill/>
          <a:ln w="9525">
            <a:noFill/>
            <a:miter lim="800000"/>
            <a:headEnd/>
            <a:tailEnd/>
          </a:ln>
        </p:spPr>
      </p:pic>
      <p:pic>
        <p:nvPicPr>
          <p:cNvPr id="139275" name="Picture 15" descr="israel_flag"/>
          <p:cNvPicPr>
            <a:picLocks noChangeAspect="1" noChangeArrowheads="1"/>
          </p:cNvPicPr>
          <p:nvPr/>
        </p:nvPicPr>
        <p:blipFill>
          <a:blip r:embed="rId3" cstate="print"/>
          <a:srcRect/>
          <a:stretch>
            <a:fillRect/>
          </a:stretch>
        </p:blipFill>
        <p:spPr bwMode="auto">
          <a:xfrm>
            <a:off x="7848600" y="5892800"/>
            <a:ext cx="1295400" cy="96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FF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597</Words>
  <Application>Microsoft Office PowerPoint</Application>
  <PresentationFormat>On-screen Show (4:3)</PresentationFormat>
  <Paragraphs>58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Judaism</vt:lpstr>
      <vt:lpstr>Bellringer</vt:lpstr>
      <vt:lpstr>Origins: Fertile Crescent</vt:lpstr>
      <vt:lpstr>The Exodus</vt:lpstr>
      <vt:lpstr>Slide 5</vt:lpstr>
      <vt:lpstr>II. Covenant With God</vt:lpstr>
      <vt:lpstr>III. Teachings</vt:lpstr>
      <vt:lpstr>Slide 8</vt:lpstr>
      <vt:lpstr>Slide 9</vt:lpstr>
      <vt:lpstr>Slide 10</vt:lpstr>
      <vt:lpstr>Slide 11</vt:lpstr>
      <vt:lpstr>Judaism Today </vt:lpstr>
      <vt:lpstr>Events Today</vt:lpstr>
      <vt:lpstr>Essential Question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 Roosevelt and His “New Deal” for Americans</dc:title>
  <dc:creator>Adam</dc:creator>
  <cp:lastModifiedBy>Adam</cp:lastModifiedBy>
  <cp:revision>167</cp:revision>
  <dcterms:created xsi:type="dcterms:W3CDTF">2013-03-18T17:01:34Z</dcterms:created>
  <dcterms:modified xsi:type="dcterms:W3CDTF">2015-08-04T14:40:25Z</dcterms:modified>
</cp:coreProperties>
</file>