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339" r:id="rId4"/>
    <p:sldId id="349" r:id="rId5"/>
    <p:sldId id="340" r:id="rId6"/>
    <p:sldId id="347" r:id="rId7"/>
    <p:sldId id="350" r:id="rId8"/>
    <p:sldId id="348" r:id="rId9"/>
    <p:sldId id="341" r:id="rId10"/>
    <p:sldId id="34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7239000" cy="1470025"/>
          </a:xfrm>
        </p:spPr>
        <p:txBody>
          <a:bodyPr/>
          <a:lstStyle/>
          <a:p>
            <a:r>
              <a:rPr lang="en-US" dirty="0" smtClean="0"/>
              <a:t>Justinian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905000"/>
            <a:ext cx="66294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1"/>
            <a:ext cx="6477000" cy="18288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Why is Justinian’s Code historically significant?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4770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1"/>
            <a:ext cx="6477000" cy="1752599"/>
          </a:xfrm>
        </p:spPr>
        <p:txBody>
          <a:bodyPr/>
          <a:lstStyle/>
          <a:p>
            <a:r>
              <a:rPr lang="en-US" dirty="0" smtClean="0"/>
              <a:t>Review: What was the Code of Hammurabi?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32766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09800" y="4495800"/>
            <a:ext cx="65532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Justinian’s Code historically significant?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The Emperor Justinian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95400"/>
            <a:ext cx="5029200" cy="55626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Expanded empire farther than any other Emperor</a:t>
            </a:r>
          </a:p>
          <a:p>
            <a:pPr marL="514350" indent="-514350"/>
            <a:r>
              <a:rPr lang="en-US" u="sng" dirty="0" smtClean="0"/>
              <a:t>Autocrat</a:t>
            </a:r>
            <a:r>
              <a:rPr lang="en-US" dirty="0" smtClean="0"/>
              <a:t>: ruler with complete power</a:t>
            </a:r>
          </a:p>
          <a:p>
            <a:pPr marL="514350" indent="-514350"/>
            <a:r>
              <a:rPr lang="en-US" dirty="0" smtClean="0"/>
              <a:t>Spread from Eastern Europe throughout the Mediterranean</a:t>
            </a:r>
          </a:p>
          <a:p>
            <a:pPr marL="514350" indent="-514350"/>
            <a:r>
              <a:rPr lang="en-US" dirty="0" smtClean="0"/>
              <a:t>Also had strict control of </a:t>
            </a:r>
            <a:r>
              <a:rPr lang="en-US" dirty="0" smtClean="0"/>
              <a:t>the  </a:t>
            </a:r>
            <a:r>
              <a:rPr lang="en-US" dirty="0" smtClean="0"/>
              <a:t>Orthodox </a:t>
            </a:r>
            <a:r>
              <a:rPr lang="en-US" dirty="0" smtClean="0"/>
              <a:t>Church</a:t>
            </a:r>
            <a:endParaRPr lang="en-US" dirty="0" smtClean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realhistoryww.com/world_history/ancient/Misc/Crests/Byzantine_Empire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057706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pPr algn="l"/>
            <a:r>
              <a:rPr lang="en-US" dirty="0" smtClean="0"/>
              <a:t>II. Theodora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95400"/>
            <a:ext cx="5334000" cy="5562600"/>
          </a:xfrm>
        </p:spPr>
        <p:txBody>
          <a:bodyPr/>
          <a:lstStyle/>
          <a:p>
            <a:r>
              <a:rPr lang="en-US" dirty="0" smtClean="0"/>
              <a:t>Justinian’s wife </a:t>
            </a:r>
          </a:p>
          <a:p>
            <a:pPr lvl="1"/>
            <a:r>
              <a:rPr lang="en-US" dirty="0" smtClean="0"/>
              <a:t>Adviser and co-ruler</a:t>
            </a:r>
          </a:p>
          <a:p>
            <a:r>
              <a:rPr lang="en-US" dirty="0" smtClean="0"/>
              <a:t>Had substantial political power</a:t>
            </a:r>
          </a:p>
          <a:p>
            <a:pPr lvl="1"/>
            <a:r>
              <a:rPr lang="en-US" dirty="0" smtClean="0"/>
              <a:t>Suppressed riots</a:t>
            </a:r>
          </a:p>
          <a:p>
            <a:pPr lvl="1"/>
            <a:r>
              <a:rPr lang="en-US" dirty="0" smtClean="0"/>
              <a:t>Instituted reforms</a:t>
            </a:r>
          </a:p>
          <a:p>
            <a:pPr lvl="1"/>
            <a:r>
              <a:rPr lang="en-US" dirty="0" smtClean="0"/>
              <a:t>Advanced women’s social status </a:t>
            </a:r>
            <a:endParaRPr lang="en-US" dirty="0"/>
          </a:p>
        </p:txBody>
      </p:sp>
      <p:pic>
        <p:nvPicPr>
          <p:cNvPr id="6148" name="Picture 4" descr="http://www.primum-mobile.net/014/Justini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7353" y="0"/>
            <a:ext cx="2756647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III. Justinian’s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19200"/>
            <a:ext cx="472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“Body of Civil Law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b="1" u="sng" dirty="0" smtClean="0"/>
              <a:t>Revised collection of Roman Laws</a:t>
            </a:r>
          </a:p>
          <a:p>
            <a:r>
              <a:rPr lang="en-US" dirty="0" smtClean="0"/>
              <a:t>Served as a model for much of Europe </a:t>
            </a:r>
          </a:p>
          <a:p>
            <a:r>
              <a:rPr lang="en-US" dirty="0" smtClean="0"/>
              <a:t>Set strict social, criminal, moral, and civil laws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0"/>
            <a:ext cx="7086600" cy="6126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its completion the code consisted of four parts:</a:t>
            </a:r>
          </a:p>
          <a:p>
            <a:pPr>
              <a:buNone/>
            </a:pPr>
            <a:r>
              <a:rPr lang="en-US" dirty="0" smtClean="0"/>
              <a:t>		1. The Code contained about 5,000 Roman laws.</a:t>
            </a:r>
          </a:p>
          <a:p>
            <a:pPr>
              <a:buNone/>
            </a:pPr>
            <a:r>
              <a:rPr lang="en-US" dirty="0" smtClean="0"/>
              <a:t>		2. The Digest quoted and summarized the opinions of </a:t>
            </a:r>
            <a:r>
              <a:rPr lang="en-US" dirty="0" smtClean="0"/>
              <a:t>Rome’s </a:t>
            </a:r>
            <a:r>
              <a:rPr lang="en-US" dirty="0" smtClean="0"/>
              <a:t>greatest legal thinkers about the laws. This </a:t>
            </a:r>
            <a:r>
              <a:rPr lang="en-US" dirty="0" smtClean="0"/>
              <a:t>work </a:t>
            </a:r>
            <a:r>
              <a:rPr lang="en-US" dirty="0" smtClean="0"/>
              <a:t>was ran to a total of 50 volumes.</a:t>
            </a:r>
          </a:p>
          <a:p>
            <a:pPr>
              <a:buNone/>
            </a:pPr>
            <a:r>
              <a:rPr lang="en-US" dirty="0" smtClean="0"/>
              <a:t>		3. </a:t>
            </a:r>
            <a:r>
              <a:rPr lang="en-US" i="1" dirty="0" smtClean="0"/>
              <a:t>The Institutes</a:t>
            </a:r>
            <a:r>
              <a:rPr lang="en-US" dirty="0" smtClean="0"/>
              <a:t> was a textbook that told law students </a:t>
            </a:r>
            <a:r>
              <a:rPr lang="en-US" dirty="0" smtClean="0"/>
              <a:t>how </a:t>
            </a:r>
            <a:r>
              <a:rPr lang="en-US" dirty="0" smtClean="0"/>
              <a:t>to use the laws.</a:t>
            </a:r>
          </a:p>
          <a:p>
            <a:pPr>
              <a:buNone/>
            </a:pPr>
            <a:r>
              <a:rPr lang="en-US" dirty="0" smtClean="0"/>
              <a:t>		4. The </a:t>
            </a:r>
            <a:r>
              <a:rPr lang="en-US" i="1" dirty="0" err="1" smtClean="0"/>
              <a:t>Novellae</a:t>
            </a:r>
            <a:r>
              <a:rPr lang="en-US" dirty="0" smtClean="0"/>
              <a:t> (New Laws) presented legislation </a:t>
            </a:r>
            <a:r>
              <a:rPr lang="en-US" dirty="0" smtClean="0"/>
              <a:t>passed </a:t>
            </a:r>
            <a:r>
              <a:rPr lang="en-US" dirty="0" smtClean="0"/>
              <a:t>after 534.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1701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3505200"/>
            <a:ext cx="6858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/>
          <a:lstStyle/>
          <a:p>
            <a:r>
              <a:rPr lang="en-US" dirty="0" smtClean="0"/>
              <a:t>How was Justinian’s Code similar </a:t>
            </a:r>
            <a:r>
              <a:rPr lang="en-US" dirty="0" smtClean="0"/>
              <a:t>and </a:t>
            </a:r>
            <a:r>
              <a:rPr lang="en-US" dirty="0" smtClean="0"/>
              <a:t>different from the Code of Hammurabi?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DDBA6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152</Words>
  <Application>Microsoft Office PowerPoint</Application>
  <PresentationFormat>On-screen Show (4:3)</PresentationFormat>
  <Paragraphs>36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Justinian </vt:lpstr>
      <vt:lpstr>Bellringer</vt:lpstr>
      <vt:lpstr>I. The Emperor Justinian</vt:lpstr>
      <vt:lpstr>Slide 4</vt:lpstr>
      <vt:lpstr>II. Theodora</vt:lpstr>
      <vt:lpstr>III. Justinian’s Code </vt:lpstr>
      <vt:lpstr>Slide 7</vt:lpstr>
      <vt:lpstr>Slide 8</vt:lpstr>
      <vt:lpstr>Compare and Contrast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108</cp:revision>
  <dcterms:created xsi:type="dcterms:W3CDTF">2013-03-18T17:01:34Z</dcterms:created>
  <dcterms:modified xsi:type="dcterms:W3CDTF">2015-08-08T17:27:33Z</dcterms:modified>
</cp:coreProperties>
</file>