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339" r:id="rId4"/>
    <p:sldId id="357" r:id="rId5"/>
    <p:sldId id="359" r:id="rId6"/>
    <p:sldId id="349" r:id="rId7"/>
    <p:sldId id="348" r:id="rId8"/>
    <p:sldId id="358" r:id="rId9"/>
    <p:sldId id="346" r:id="rId10"/>
    <p:sldId id="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75PgMSxAO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Knights and Castles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7172" name="Picture 4" descr="http://www.redkiteresources.co.uk/ekmps/shops/redkite123/images/knights-and-castles-classroom-video-dvds--634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67200"/>
            <a:ext cx="3231958" cy="2590800"/>
          </a:xfrm>
          <a:prstGeom prst="rect">
            <a:avLst/>
          </a:prstGeom>
          <a:noFill/>
        </p:spPr>
      </p:pic>
      <p:pic>
        <p:nvPicPr>
          <p:cNvPr id="7174" name="Picture 6" descr="http://brebru.com/webquests/medieval/castles/1/knightj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124200"/>
            <a:ext cx="2895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/>
          <a:lstStyle/>
          <a:p>
            <a:r>
              <a:rPr lang="en-US" dirty="0" smtClean="0"/>
              <a:t>What was the role of the knight and the castle in medieval Europe?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35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599"/>
          </a:xfrm>
        </p:spPr>
        <p:txBody>
          <a:bodyPr>
            <a:normAutofit/>
          </a:bodyPr>
          <a:lstStyle/>
          <a:p>
            <a:r>
              <a:rPr lang="en-US" dirty="0" smtClean="0"/>
              <a:t>Review: What is the feudal contract?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was the role of the knight and the castle in medieval Europe?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Knights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Knights, or </a:t>
            </a:r>
            <a:r>
              <a:rPr lang="en-US" u="sng" dirty="0" smtClean="0"/>
              <a:t>Vassals</a:t>
            </a:r>
            <a:r>
              <a:rPr lang="en-US" dirty="0" smtClean="0"/>
              <a:t>, were governed local manors and owed loyalty to their lords. </a:t>
            </a:r>
          </a:p>
          <a:p>
            <a:pPr lvl="1"/>
            <a:r>
              <a:rPr lang="en-US" dirty="0" smtClean="0"/>
              <a:t>Required to provide money payments, crops grown on the manor, and military service when needed. </a:t>
            </a:r>
          </a:p>
          <a:p>
            <a:r>
              <a:rPr lang="en-US" dirty="0" smtClean="0"/>
              <a:t>This requirement for military service led to the training of young noble boys into knighthood. 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Knights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knights warded off invaders, leading to a decrease in true battle and a rise to a fake alternative. </a:t>
            </a:r>
          </a:p>
          <a:p>
            <a:pPr lvl="1"/>
            <a:r>
              <a:rPr lang="en-US" u="sng" dirty="0" smtClean="0"/>
              <a:t>Tournaments</a:t>
            </a:r>
            <a:r>
              <a:rPr lang="en-US" dirty="0" smtClean="0"/>
              <a:t>: staged encounters, held for entertainment and honor amongst nobles. </a:t>
            </a:r>
            <a:endParaRPr lang="en-US" u="sng" dirty="0" smtClean="0"/>
          </a:p>
        </p:txBody>
      </p:sp>
      <p:pic>
        <p:nvPicPr>
          <p:cNvPr id="28674" name="Picture 2" descr="http://tayci.tripod.com/accol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800" y="3962400"/>
            <a:ext cx="2262971" cy="3962400"/>
          </a:xfrm>
          <a:prstGeom prst="rect">
            <a:avLst/>
          </a:prstGeom>
          <a:noFill/>
        </p:spPr>
      </p:pic>
      <p:pic>
        <p:nvPicPr>
          <p:cNvPr id="28676" name="Picture 4" descr="http://medievaleurope.mrdonn.org/jou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09600"/>
            <a:ext cx="3352800" cy="207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Knights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Knights also adopted a moral code called </a:t>
            </a:r>
            <a:r>
              <a:rPr lang="en-US" u="sng" dirty="0" smtClean="0"/>
              <a:t>chivalry</a:t>
            </a:r>
            <a:endParaRPr lang="en-US" dirty="0" smtClean="0"/>
          </a:p>
          <a:p>
            <a:pPr lvl="1"/>
            <a:r>
              <a:rPr lang="en-US" dirty="0" smtClean="0"/>
              <a:t>Bravery, loyalty, and honesty, as well as honorable in battle and polite towards women</a:t>
            </a:r>
          </a:p>
          <a:p>
            <a:pPr lvl="1"/>
            <a:r>
              <a:rPr lang="en-US" u="sng" dirty="0" smtClean="0"/>
              <a:t>Troubadours</a:t>
            </a:r>
            <a:r>
              <a:rPr lang="en-US" dirty="0" smtClean="0"/>
              <a:t>: wandering poets who spread romantic stories of lords and ladies. </a:t>
            </a:r>
            <a:endParaRPr lang="en-US" u="sng" dirty="0"/>
          </a:p>
        </p:txBody>
      </p:sp>
      <p:pic>
        <p:nvPicPr>
          <p:cNvPr id="28674" name="Picture 2" descr="http://tayci.tripod.com/accola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33400"/>
            <a:ext cx="226297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role of the knight during the middle ages?</a:t>
            </a:r>
          </a:p>
        </p:txBody>
      </p:sp>
    </p:spTree>
    <p:extLst>
      <p:ext uri="{BB962C8B-B14F-4D97-AF65-F5344CB8AC3E}">
        <p14:creationId xmlns="" xmlns:p14="http://schemas.microsoft.com/office/powerpoint/2010/main" val="57894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Castles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33800" y="0"/>
            <a:ext cx="4953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Were built by lords and kings to protect their holdings. </a:t>
            </a:r>
          </a:p>
          <a:p>
            <a:r>
              <a:rPr lang="en-US" dirty="0" smtClean="0"/>
              <a:t>Included a keep, or central wooden tower, surrounded by thick stone walls and a water filled ditch called a moat. </a:t>
            </a:r>
          </a:p>
          <a:p>
            <a:r>
              <a:rPr lang="en-US" dirty="0" smtClean="0"/>
              <a:t>Castles grew over time, and warfare frequently featured the </a:t>
            </a:r>
            <a:r>
              <a:rPr lang="en-US" dirty="0" err="1" smtClean="0"/>
              <a:t>sieging</a:t>
            </a:r>
            <a:r>
              <a:rPr lang="en-US" dirty="0" smtClean="0"/>
              <a:t> of castles. </a:t>
            </a:r>
            <a:endParaRPr lang="en-US" dirty="0"/>
          </a:p>
        </p:txBody>
      </p:sp>
      <p:pic>
        <p:nvPicPr>
          <p:cNvPr id="3074" name="Picture 2" descr="http://www.castlesandmanorhouses.com/pics/siege_of_ac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706648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9050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http://www.youtube.com/watch?v=n75PgMSxAOw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1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SEhQUERQUFBUVGBwWFRcYFRUVFxgXFhUYFhQWFxQYHCggGholHBcVITEiJSkrLi4uGB8zODMsNygtLisBCgoKDg0OGxAQGywkHyQsLCwsLCwsLCwsLCwsLCwsLCwsLCwsLCwsLCwsLCwsLCwsLCwsLCwsLCwsLCwsLCwsLP/AABEIAMIBAwMBIgACEQEDEQH/xAAbAAABBQEBAAAAAAAAAAAAAAADAAECBAUGB//EAD0QAAEDAgQDBQYEBQMFAQAAAAEAAhEDIQQSMUEFUWEicYGRoQYTMrHB8CNC0eEUUmKS8QcVgiRDcrLSM//EABoBAAIDAQEAAAAAAAAAAAAAAAABAgMFBAb/xAAqEQACAgEEAAUEAgMAAAAAAAAAAQIRAwQSITEiQVFhcQUTMrGBwSNSof/aAAwDAQACEQMRAD8Aq02KwxqTGozWr05kDAKQCkAnhAiIClCcBTp0i4w0SUm0uWNcg4V/iVBjS3IC3stLgTqTIkeV+9BnKHNgZjYyRYSJHKTop41xc4EXhobYEWb/ADc9rxy7llZtcllW3pPn3O3Hp7g77ZVhKFdoY4hoYWgsNoJhxkyYIvyUMLhTUdDY0m9rLqw6yGTd5V+ijJglCvcqwnhHxFAscWu1aYPgqrsQ0STZo/NHZkajNzuFe8sIpNvsrUJN0kThKFNt7hPCsuyBCEoU4ShAEIShThKEAQhKFOEoQAOEoRIShMAcJQiQmhAA4ShThKEADhNCJCUJgCypi1FhMQgAJamLUYtUcqAK5Ykj5UyBjNaiAJ2tRAECIAKQCkGqbKZJgXKTaXLBcg4Vr3IBbkfMgk27jY7pnPygNt2oJO9jIAPgZ7lzXtJxh+WsMKQ97AM5BByN/pG51J8ZnRYur1jn4Idfs0MGDb4pdk/aHjzcOWBtzUeIGwbYFxPjosrF+13uappVGHIIhzLESJu0mD3yFL2V4Y7EYc/xoJYajalNzjc65gDqBp/cVew/BaVb3pqAOc51tQQA0NaLaaTdZzSX5HWrNDh3ExXE035wCQQAQ4HfMw3ka+Gqu1qsC8gHl59obX2XF8W4K8CnRw0sFMZi7NHbc50DMN4nwhLhXF8bTqtpVmGqCYkwDAkuOeIdadfNLb6Bfqdw6rmjUwNTNhyuec271Hj9IPo1fcvdTdlAEO00FjtHgb6nfMwvHaFbs06oD9Mp7JkcmmxE8v2V4Au+O15taVOWaTioS6RFY0m5LzCUGAADKGuHxkOkOOxywMp580SFL3uaBOYDSYBiBGtzorfD6FN4dnflItEaEjsknYStXSarHHClJ9HFnwzlktLspwlCmWHytOo800LSTs4yMJQpQlCYEYShShKEARhKFKEoQIjCUKUJQgZCE2VEhKExA4TQiQlCABQlCJCWVMAUKMIpCaEDBQkpwkgY4apBqnlTgJCIgKdYta1sZi8nS0Reev8AL6p4XN+0XFiXuw+HP/UCnN4jSXBvJ8ad6z/qGRxgkvP9HTpYpyt+Rn+2HtJUoua2nc6k/lsTLQRvBvysrXs1wCK/8VSIFGowZmkn89z3QQD5oPsTwZ1TDluKpZmh/vKWa0u0jnGYXnmV1FRmWl7tsNMwYsJJiANuduaxXxwaI1e0EGQb+HxAdwt5ITGNDJMSGgnmZGk666KGPqQ3KLQAPKylWZ1NhHMSPv5qp9EkBbSBa5wJOsdT18iNVVpMJ2IzNcOotAMeJ8lewriABIEm06WO+6njHfCJbPURq6Ik3i5ulddgYvHPZDC5QGZmOcBkOaxO4IOp00jVZ9XFV8HSosYTWfmfObM4ZABZs3AFvIrX42xz3MykthrmO7V5dUohp69kVTfSdLrRZgx755bEgFrCSIa2cwg8/wD5Ckpcc8h8GZwv2nbiGuljqb2Q51paG883dJvyK3eHva+CHAgtLgdQ7qHb2+Rus7jXDM4fRptDXYgtaTEdkSXl0a2BHisGjwB+CqveKp901riRpOwBGm+o6KSpqxHd0XOYXMMODi3NmPIz8XW99uahUZBI5GFxfCPaqo6o2nWpEONwWkxETJDum8+C6zC8Rlrw0teHj4rzlmQRz0kGy7dNqnhvfb6ObNg31tDQlCpYhxHw67TO/hpf5K7SdN793Jd+n10csttUzly6ZwV2KEoRISyruOYEQbREb/t4qUKcJQmAOEoRITQgCEJQpwlCAIQmhEhNlQAOEoRMqWVMARCiQiwmhAwWVJEhJMBwFIJ4UgEhDQqP+y0nOFQU2se185wACTG5A0N1oQg16kW1tOXn+6zvqME8e70OrSSqdepHC14zAD4foYH31VWvWnLyLsx8JOqngm2Pfe/U+iFUcAWARYk6T97rE8zSAV6Dib6C/cCQUXENGfkDy0lPVdNmx1mdZMffcnw7ps/UHXXcT3qEmSSK72nMARYGJE2jUmNtVJ0wP5i0g+NunW6vY6iwi7soJ1AmD+WRrf6oOIpRlDgRHLQ3jW3qknY2qK+LbAabeU38NphT4Y2Da1jY31iduYRMdg4ggzI0idPDropcPb+JBsYveeRm3ft9FG+BVyXPeRVaQBpI+t99SqnFcN7yzvheZcOcQYPSWiTyVp9L8WAYsbeHTZAgtPa7XaMGJiY+4RGQ2ilipq0c4YGvMMBHN4E2mQO0O/LsoU6HuwKbSSGtytMRoMrcw+nVaPEHNBa1gygGY0iLR0tCoVCfeG83tz13+9uisjyRZJ7BUGWYcALiRfUQNr/TVaGAMg9DB5zG/ks81PzgAcxcAcojyWhgfiNote83tvOmq6tJKs0SjUK8bLcJQpZU8L0RkkIShThKECIQlCJCWVAA4TQi5UsqABQlCJlSyoAFCUImVLKmAKE0IsJoQMHlSU8qSYxQpAKUJ4SIkYWfiSS9wG4A+/VacLMmHvtrMen7rP8AqMqxpe516NXO/YjSouyjL8MnMbGMsdmOt9PTcRADjtG1yfCeZ3R6tUhgaDAMkwBqbaKpQl0lxsPMwLR4lYhpD0HkTlOxnYSbj08UsLUm7df3TOaQOU37otr4J2CA3qY6X+t1VMnEs4sEAE873j5KOMaHlo3HeImAB8rKVWrnblvIPeI3QKtQh4DjMbjWJsdfvvUYpjbH445zaTnMLmkCzhFnAiDy3ROCl5dLyHE5yJaAcoqva3MQIJhrTt8SIMQANbaReT1R8G8F0CDInf71Svig8xYpkVWls38/35qrjnhrhobTO82Aha9UA6RbvBsFicTpDMzLsYOgOtieWmqMbtjl0Cq4kWsBJiIJ+KGj1OqYSJBAsYI3ExI+ib+GgjNGUR1Ei4NtbhHqUu1J3v0v8rXVyaK6I0qUwesE+MeOuqs8PaA8632ttO/gh0GOI7Ply3lSwbfxGnqekSPVW6eVZY/KIZVeN/BrZU+VThLKvSmKQypZVOEoRYiGVKESFF8AEnQCT3DVFgRhNCwv9/NQgUhDXCWvPakc4Glrq1hHVHNJcZcLBpIAcJuZiR0vt5cGX6jjhwlZ2w0U5dujThKFTOGdTuHlwBBmWnNMy3QdTbaOSvwrtLqlnTaVUU58DxNJshCaESEoXUUAiE0IuVNlTAFCSLlSRYxsqUIuVLKlYmCNllYaCBmJ+KTHIEkjvWri7McehWIxws0fFNzr0H31WV9RlzFHfol2wtWneJEtFxvEzmKBhz8Uc7Rew6IxoNYKmQaukky4nXUm/wDlQoN7N9llro7gXvnARcCdAReOm9yosfDmwDr6dx+7JPfB0iDr6efTuVr3ANRp0m/z3VU3TJxFVBhpAIM6/SVWxbnOLb300gnnr3BadanoBtqqGJZ+KG3v1i56qEGSkiWGpiCYMgGInWSJt3/NLhlZlQ/hyZGcRDgQdDnaSINtYmdFp4elDTDT8J1B6hZfsXw51EPZUykhlIAi4PuqIbNxMTMW3Q3w2KuTUzy4DQeKpcSpjO0Trpfykd6PjmEdq1hqO4T3aqiyi6oRmmW20A08dboghsbiGaBFrjS1rk+mZRFSXtJ1LfUW87T5q7xCnAkagSB08FmVXTlN7W8Yv8yrI8og+zRwjLukdYgDb0sVIWc0g/mba+58oQ8O8X5Ex6EfVExEdl88ibSZHO3TVODqafuElcWjZypZVOE8L1NmCDhKETKllRYgcJFsouVPlSsZwWDwZa59AGCM0uEyBJkg7W8loYSvSYQym4Oy9gtBLjmAtNyZgKfEcNGMMyW1G3He0tPyV/j/AA+mfdVgAKlJzcjhE5HHI4dW5XEx0WJLTqUp89Gws9bOOzHxtCpVxVAzFNjSQZIArGS3v7DHX6nmurZcA8xKw3tBpuALXZXMIA1s8AnycVu4GTTbPKPKy6dC0nS81+mc2sVq/R/0PkSyo2VRbebEXi8edtlpbjgB5UsiNlUSE7GCyJIuRJFjBAKUJAKrjcc2nA/MbxE2kCTy13Q5JdkUm3SI8WdFMxuQPWfosag24PUHlpsr/E8YyplY10mcxi9oI7idVUpyLi+w8o/RY+tleT+DS0sWochHNADom2b1mfqsuvjSTkYYa0xsLgATOvPzWhXr+7a4ky6YA17RIDevM+ELmaNF5OaxmSNiDN7g9OS4l7nUbYZUaIdmOhv5+o3UW4io0gm8DSRPSBz1sYTPqk+7t8ZixuIa55Nz09fFFfhmyHgmYgtiRYxMabfNRaQ0w1PGNfBBIA/m7I5AmbjUa801V/4rZ6W58/VUsXijTa47AQYiQDYmPHXpqg8H4h7zKZzZfiPLTW2sAKvbXRLcdYJIBbZCwjD7w6j59Z/XoqNXjzWlrabc5J1Nhbpuj4KsXXLvEHYbeNj4KGyRK0TxxjsmSSe8nXqlSpE5Ymxmb3taD3BBfUcSDqCc3Pp4CyPTxRIDTJAmOnS/eb9FPbQrslxZhIzEDYdd7npJPksxjJA9ZHjby2W1jsLmAJ5RsNxE+uyqmm3JoSMw2HM2kjqkpBXI+HwwvN7/AJSO/UeStcSwrQybg/SLeGyTaoa3swBInSfijfvF0bFQ6lmJiWmZMWNrypR7EyywSAeallTYO9Nn/iPkEYBeljK0mYTVMHlT5UWE+VG4VAsqREao0KvxCnmpPH9J84sk5cEkrdHLcfxtJtZlT3jYDcusSQSbONj8WyrMx5cCG0Hvm2Z4DRe4s+CPCVGlh2B2fKC4QA43Im8NtYb+N0zeNUW1Pd+8YajnZcouZE2cQIHiVg5JPJNyo2YeCKii/h3YxwENpAcjVN/KmQr/AAjE1hUNKtRiZcKjDnpkiA4E2LTvoo0sXkaXPkgAugCTAuYAInRH9n+ONxbM9MODZgFzcpPOLmRtKs0z25EyvUeLG0zUypZUUNTwtvcZVAfdpZUQpoRYUChJThJOwMrG4io3PlZAAkPlpFubdefkuUqVhVcXFpIJ95UeGAZGyGuyyMzdNbm9ua6virqrbsLMo/KWF5cfAiANbLzbivGK1V5gvAJvk7InQ2iQIvO9rrk1OTb3ZfgjZucFcKr6tQFxkgAukmwNuliCtpgBtGvX67LF9lGxStJlxdvcab93yW9SwXvMzQ5zbG7TcG5BE6xAWVJt8s0YqlSMb2gqQWtbcNJe6/IEjxmELhlJjgCbuG2g57G959VmtwzmUTmJcIAmRdznlztNLGYWhw6qXMOXIQIvoZsCLalDVIaNSkALti0xpAmxAUGYhuUbzPNojUCdYvyWW+ubAanloLxdBfjBlibtEDe2h8v1UEuRgfaLGCHi0kDSdJg6nS4Wf7P4owWtsLzHlHXcqvxDGipZxLYG2hG507lDhHEGtlgaf5RmOlx++nNCIXyb7SZLt4i+gExbzHqtPAYokETAA8zp+iwqtfN+GCWkASWgXiFq8EaM5LoN9IsIsAApMkjeouBYCDtfvOungrOFp2cdbggG+x9ECm0ZRFiddI6W81Yw9RrQQTrGxOk8gq59E4l5tQ5Zfd2ltI0PSVSeQGyPLS24srr8Ww02w9sk8wPCNf8ACzHkkG3oqkSYWg4ueRa47XcfrZXcSC1hAsbAQfGJuAqTa7c7ImYjlpzVurWAmCJHQloMakaQZhSvkiXOHSabZ1i/gYVkBVeCj8IdC7yzEgeqvhq9DilcF8GLkVTfyQATwpwmhSsiRhMWyihqWRFhR55SeRIJOpBvyMaLi/aQe7x9OrpPu6juuV2V3o1drxEZMRU2/EdPiZHpfxUMTwyjUcH1WB7miBmLoiSdAQDcnmsV+GTXybC5Ro4epe5sbHuvzVP2FxORjKZn8Nz6RmfyOJHoLq1QMutAWoDBmBeIMAHTmNd1FSobVm8UyVEy0HoFOFtqVqzHa5oHCUImVNlUrCgcJJ3EBJOx0zznj/tc51Q06ABb2gJyySB8bQeUWGvyXMGm55cGElxJJB7JLQ0kOPWJsfCZWLPUybazYGb5u6YSxdd5EzFg3YDRs6AdfNY08v3PyZpRxqCpHoPswBToU8t8zY/uufG+i6Kk8NDjpY3ncgwOuq5Dh2Oq0mkMcwhha1gLCACKbm27RgZmDzUcf7SViDmyQL9l1xABkSN8wVbVlpTq1vxMhJ0MCdMpA08QJ38FfFN9Iw0CDpvJWdhMYHlgLHB2bNIDXWL8pEC+w8lbr4jNfOWMBtmzN+IkD76IkJFqqXNyyAHG9rgnMsjHODHQATIv6SrlGsXRlcHx+YXAjW/6rIxdUZ5mbxz5eX7KHQ2UcTVIdEdq5A1ncSSNvvRQw73btgzBJaBpqG9efqgV60STMaNm+WdY6dFHCuefiJAiGjU20ty+whdFZ1PD6ea83cb7QPv6roqRY2CCIJsLX2nyv4rE4DgmwXuOaB2Z1JGsCZIGi1MLgyXmWwBYTqeZ6bI4bLEdIMjmjLAgd2yjWw9+RjbvMHuulQAZljcCZnzUnuny2A70mSKD2zMkeV9UH2dpEGqH35f3QLffJHxjiCTbrIvKnwQw6pcDsg3vIEffgoy6Gi1UEOaYvteLgotMQ6wyzMwb69dduUqyAOyZBI38ZRK+HmDA0k8uZuqd3kSos8FHYcNYeR6ArRDVW4WBLw3SQfMfstDItzTzvFEyc8f8jA5U+VFypQrrK6BQnMDVTXm/+sJOSmJOWxibTLhJG+yjKdKycIbnQ/Hq9N+Ie+m4PBcBLbiQA1w8x/lMPDnA1P30XPeyeFcKHaa4H3ktaQRLcrZMHb4jK1sVWyMqVAwvFNuZzW6wDezjr62WXOW6bNKKpI1KFjPkFfDHQI08NT9Oi5n2W9pG4yo9jWFgY0GXEEuk5TYWbFtzqumrPcyjUqU2h9RjC5rHAkOLQSG2IIJiPFRqnQzoOGmWCdRZWg1ZfstiH1KU1WtY+e01pJa3oCblbS1MMrgjNyxqbB5FVxeLawWIJ+Xei492VjjIEDUmFx3EakSJ1Gu4J2N9CD81OUqQQhZcxHFXFxh4HQtH6plg/wAS7cNPfr5Skqvu/P8A06Np5U1xBk7K1hK0kT9n7lUnVARBO9wjse0SQJdz0+wstnQjcqcaIzRaXTGx7Rd53hVa3FXFuliI3uIaOfJqyTUc64i3z0T1JtmICVP1JWa+Bx0vnSGxaeZ7XfddDVxLPdEAtvIaQSDIc18EC9gZXE1MRG/d0CtYDHuab/C6QR32BjYppu+QTNbDYh0SbEEtg6z1J+XSyo4nEhztgQf5R3ab/um4hWIhw7UGQNOp6ysirjSTJlvIW316Kya3Ckx61UZoMwNr3PWSnwuKI7RgwdDJ8ICpVH3tJ70mOMwnt4KzvPZTiBq1WsLndlpygRAFy4nkZNh12XZ4doAdc2OvS3kvMvY3Fe7xDYB7Ri0Fx3tNhMASbAEr1BlRrwXC9yRFge/poq5rb0WQ6LWDLXHU5dI891MtgmNBulg6LYgXJIgG8ydjaPFENK8XtaALzFrgkbJEihiGTJ0gft46rLxOGD4kTBzDUaamPSCtPEvsQCdrwb/f0VGtUgC9hfQclBjRqYY5mMuOzYAQyAbAyPiO9/NRpY2sHuByGmNIe4PiL5m5Y9UHB1s7iC0NJAIMkgCSNNitHBPbUpSQ05JzHaP5iTeJlRJR75Nn2cqCXixJgzfTx7/VbRXMcP41Ra8H3oIDS0loJABcMswOm3NbtLitB2lVn9wHlOq0tLNbKOLUQe+0WcqbKihPC6bObaCyLgP9XcPOHB5A+jmFeiSuK/1PpZqDeoqDzaP0VeV+FluJeI5fhdaWUnA/lb3SWjbf91KlTzOcwkEGWb2DpF7qr7NVM2Gom1gG8/hlt/JXXU8r8w1nrsfD78lmPhncujhf9OnuZjYmHe7e03GxbM+S9i4fUgRblI30063XOYPCtacwYxsm5a0AknU7arewdLSD4iIsJUpS3OxJUafs7VJLwe/UEaxAWy90Ak7LM4Z8U87DbadItoi8arEMhurrTyC79NK4HHnXjMPi2LNVxbEiCAybiLzG4OnP64eV5Al1yN7AxMQCLnrIR8YSBILQ8aEgyNLAzf8ANbT0ij/HNJmS3dwIIyOggPY4RLXXncRcc7JNXyCvyK1TBOcSZF/6wPSLJLXp0g4AtplzSJBDmifAFJV7PYluPEs0fDHXmhNqE9lbtGhTGwl2pjnMRy2VkYaiQOzG83EHQRzWb95LyOrYzO4dgezmdI3NvJXX8Ka4dlx0sZ89U+KaG/DZpHmisxFyQZEa79w5KuU5PksUUjGr4FwJJOnTWFWqSCet56rYxtXlqNln4iHXNoV2OTfZW0iNSsYIJ13/AGVJ7Y+IQfvZTeQhOM2VyK2MW/sna5ReIhOHKQjU4SGZxndkHOCe8W6SPFen8B4kx9PKHB0CzucGDI56GZMmV5DTdddT7N4kteHHLDSLuERMwBEE6m/VUZYu7TJRZ6lg6wiCRJEH1m22yfEVIMWjmIEx18FhniHbaR8MX7Von01HNX8I8VGu1dlBAHI9/KOaiWIFUkaG1zrNp694QKjZsR3abbK5UhszbkLGZvpuguqDx15bRCiMp4mqRBvMag7338O5XcBxakylVa4OBqSAA0G5EGToBqq1Yy2DyJ3GotfxCzK7ZdEbDb9+9K6JIJQY0mL2OaB0k36aqziqZc1sOcy8SBNj321jzKbN+I6QAQ0DsjcW335ooZnblOh8oOqdWhM632M4hTp4dtOrUYyqC4uBdFsxDTLraRZYPFOP1xUIbiczS5wGUNEAEhugvaL3WZ/COqPLWDMQASdTchu1zdwsOcqfEABkD85LIbeBptI1IloN9thCt++9iiuKK1iinZYp+0mKH/ddPIhh79Wq57c411Xh+HOce8fVax7oHZzB4JLR1AWDiK81HEjVx1vrFydSdyVHFNkm0/42hQjqWrT5HLHF1XAuE4f+HpCnmDsp10nM7MQB0lXHOJd2d7gxtvZYlQ3E2/miJi8HnvstSi7TqIHSDP6KjHkcm7GjXwvw2Mx/jyWvw8RvJJ2/VY+BbbX77lp4F5Gvdr+6v8hl/CcZBxD6IpVB7prXPqmDTOZuYAXzTroNu5Pi/aSjAglwIP5TNjGh7k9Np96Ghju02XFsmBOXtdO9cfRwZdmBmWO0Oh29YVsc88a8CKp4oydsLjK1NxLnCZJtlbofzB4kjaxuqXuKZ+EOIjRrgf7s8ztOnhKnx8NZllwph1gYMbaxrYqjQxNJsud+JpaHDvIBgC868jzCms0n+TRFwS6FVxtVpy+5Do0JbeNpLSQY0neJTq3/ALvhhYUo6ZgPQJKW6P8AsFP0PLaeKNpm3KNdlKri50VAuTgqGxE9zNKjjNA7RDOLN4VQOUXVEvtoe5lv38i+qga1kINlQcwpJIVk3GUF0qcWuoZbqZEiHKYbOifKisp8gZQ2IWH1iFoNqON55eioNfCIKlkrA3qXEj2SdrdfNdBw/wBp2tHaaLzMzebDRcKyvspU8RB1hDSY7PSG8WZXpOBsWixm+YmJCyMNxk03Frjnyu1G43PXZYXDsflM699gT3KdZ4JnSduXRCxoe47LEYppDXgxOttQbLOdi8r3OaT2bGL27hrb5LAbjcuhP07lawmN7Y/q7+UT81RlxurROMjeqY/MWPa3+kloOk3mOt55LaaXN/JJF4LSdO0JBHK8LLwdNjohwMnLa4JgnU6aDadFfZisjA6m97Yi8mASBEgDvHhKqVomQ4WWNaarh+K8FrwSXNpwQS9oaB8WYDoQehUDjfz1YLXAZxmEOcLAiG2cQAOdzcSqVPHGk8vEiO0CBfUmb3JmFde3MCYDHSbAWbv2THMHlYeCBUZmIpvc7OZa3LLbQHRlaQJNnXDr63hExOIaQIuTObvuYjwQ6+DJM+8c4XAJ1IMSIuBfqqD8W0fDIvBs6bbGe5UTTQnwFw13xftWtlImYmfHyXUGlla2YmSDuNj9ZWDw2mXPaQ5zQSNDJyjrpt5SuixLewOhv4qWHzYIVGRG8clpYR0kAH/jJ+RWTSeY1sESliCTYk/f+F0jOo90C4VGiC0EAB5aDPRu9tVyTqjRiKjmh0fFDzDmEiXMtZ1/kuhwWLIPaiCCb7X1XN+0Tv8AqHbhwDraDsgGZ21RvpBRW487M0OcAQNJ69/VZVd/ZOWB+nRXeKVAWtBMh3pHP72WUWk6G0adP1UW+REaWIECGE/8f2SVhgAEfUJI3CPOaupUGpJLsXRAI1CGqSSbAuUNEM7pJKrzGxN+/JDOiSSsREZmyOwpJKMgYOok3T75JJIEEGiGxJJMC3h9VerG/gmSTQIc6+H6pvynuPzZ+p80kk2M6P2OM073l0HuAMDuW3XFp3hl/JOkuWfZbEyQe1UGw08qas5zJufsO/QeSZJVy/D+CS7LtT/8fA/+ixA3Tvb6gT5pJKnN0hPs1uAtHvBYWH6rarb94+ZSSUsP4Agbhfx+gQh+boXQkkrvIDTxhhpi1trbBZHEXmKdz8I3/qKdJEgMnE/QqozQdw+ZTpKsGBCZJJW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upload.wikimedia.org/wikipedia/commons/5/5e/Blarney_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3200400" cy="1981200"/>
          </a:xfrm>
          <a:prstGeom prst="rect">
            <a:avLst/>
          </a:prstGeom>
          <a:noFill/>
        </p:spPr>
      </p:pic>
      <p:pic>
        <p:nvPicPr>
          <p:cNvPr id="22536" name="Picture 8" descr="Layout-of-a-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33400"/>
            <a:ext cx="5791200" cy="387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The Noblewoman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3505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Women had prominent roles during the middle ages, as they were well respected by the code of chivalry.</a:t>
            </a:r>
          </a:p>
          <a:p>
            <a:pPr lvl="1"/>
            <a:r>
              <a:rPr lang="en-US" sz="2400" dirty="0" smtClean="0"/>
              <a:t>Run the manor if the lord was away at war</a:t>
            </a:r>
          </a:p>
          <a:p>
            <a:pPr lvl="1"/>
            <a:r>
              <a:rPr lang="en-US" sz="2400" dirty="0" smtClean="0"/>
              <a:t>Could become queens if their husbands died</a:t>
            </a:r>
          </a:p>
          <a:p>
            <a:pPr lvl="1"/>
            <a:r>
              <a:rPr lang="en-US" sz="2400" dirty="0" smtClean="0"/>
              <a:t>Could inherit or receive land as a gift. </a:t>
            </a:r>
          </a:p>
          <a:p>
            <a:r>
              <a:rPr lang="en-US" sz="2800" dirty="0" smtClean="0"/>
              <a:t>Very few women held onto their possessions as they were married off by their families and were expected to bear many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325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Knights and Castles</vt:lpstr>
      <vt:lpstr>Bellringer</vt:lpstr>
      <vt:lpstr>I. Knights</vt:lpstr>
      <vt:lpstr>Knights (Cont’d)</vt:lpstr>
      <vt:lpstr>Knights (Cont’d)</vt:lpstr>
      <vt:lpstr>Quickwrite</vt:lpstr>
      <vt:lpstr>II. Castles</vt:lpstr>
      <vt:lpstr>Slide 8</vt:lpstr>
      <vt:lpstr>III. The Noblewoman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172</cp:revision>
  <dcterms:created xsi:type="dcterms:W3CDTF">2013-03-18T17:01:34Z</dcterms:created>
  <dcterms:modified xsi:type="dcterms:W3CDTF">2015-08-10T14:44:26Z</dcterms:modified>
</cp:coreProperties>
</file>