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79" r:id="rId2"/>
    <p:sldId id="281" r:id="rId3"/>
    <p:sldId id="282" r:id="rId4"/>
    <p:sldId id="294" r:id="rId5"/>
    <p:sldId id="296" r:id="rId6"/>
    <p:sldId id="295" r:id="rId7"/>
    <p:sldId id="297" r:id="rId8"/>
    <p:sldId id="284" r:id="rId9"/>
    <p:sldId id="29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4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1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01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5246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1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03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48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3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0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8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2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1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7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5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7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A862B4D-A3B4-4F61-8C18-1DC8A30DB13B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0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osophyexperiments.com/moralitypla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7972758" cy="3329581"/>
          </a:xfrm>
        </p:spPr>
        <p:txBody>
          <a:bodyPr/>
          <a:lstStyle/>
          <a:p>
            <a:r>
              <a:rPr lang="en-US" dirty="0" smtClean="0"/>
              <a:t>Ethical Foundations of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American Law</a:t>
            </a:r>
          </a:p>
          <a:p>
            <a:r>
              <a:rPr lang="en-US" dirty="0" smtClean="0"/>
              <a:t>Johnstown High School </a:t>
            </a:r>
          </a:p>
          <a:p>
            <a:r>
              <a:rPr lang="en-US" dirty="0" smtClean="0"/>
              <a:t>Mr. Cox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3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2718"/>
            <a:ext cx="7467600" cy="1400530"/>
          </a:xfrm>
        </p:spPr>
        <p:txBody>
          <a:bodyPr/>
          <a:lstStyle/>
          <a:p>
            <a:r>
              <a:rPr lang="en-US" dirty="0" smtClean="0"/>
              <a:t>Right and Wrong - 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there such a thing as right and wrong?</a:t>
            </a:r>
          </a:p>
          <a:p>
            <a:r>
              <a:rPr lang="en-US" dirty="0" smtClean="0"/>
              <a:t>Who gets to make that decision?</a:t>
            </a:r>
          </a:p>
          <a:p>
            <a:r>
              <a:rPr lang="en-US" dirty="0" smtClean="0"/>
              <a:t>What do we do if we disagree on what is right and wrong?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do morals and ethics shape law and government?</a:t>
            </a:r>
          </a:p>
          <a:p>
            <a:r>
              <a:rPr lang="en-US" dirty="0" smtClean="0"/>
              <a:t>What are the moral basis for laws and government in America?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10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Essential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96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Virtues</a:t>
            </a:r>
          </a:p>
          <a:p>
            <a:pPr marL="914400" lvl="1" indent="-514350"/>
            <a:r>
              <a:rPr lang="en-US" dirty="0" smtClean="0"/>
              <a:t>Definition: behaviors displaying morals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Morals</a:t>
            </a:r>
          </a:p>
          <a:p>
            <a:pPr marL="914400" lvl="1" indent="-514350"/>
            <a:r>
              <a:rPr lang="en-US" dirty="0" smtClean="0"/>
              <a:t>Definition: beliefs concerning right and wrong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Ethics</a:t>
            </a:r>
          </a:p>
          <a:p>
            <a:pPr marL="914400" lvl="1" indent="-514350"/>
            <a:r>
              <a:rPr lang="en-US" dirty="0"/>
              <a:t>principles that govern a person's or group's behavior</a:t>
            </a:r>
            <a:r>
              <a:rPr lang="en-US" dirty="0" smtClean="0"/>
              <a:t>.</a:t>
            </a:r>
          </a:p>
          <a:p>
            <a:pPr marL="514344" indent="-514350">
              <a:buFont typeface="+mj-lt"/>
              <a:buAutoNum type="arabicPeriod"/>
            </a:pPr>
            <a:r>
              <a:rPr lang="en-US" u="sng" dirty="0" smtClean="0"/>
              <a:t>Rules</a:t>
            </a:r>
          </a:p>
          <a:p>
            <a:pPr marL="914400" lvl="1" indent="-514350"/>
            <a:r>
              <a:rPr lang="en-US" dirty="0" smtClean="0"/>
              <a:t>Definition</a:t>
            </a:r>
            <a:r>
              <a:rPr lang="en-US" dirty="0" smtClean="0"/>
              <a:t>: a set of explicit or understood regulations governing conduct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Laws</a:t>
            </a:r>
          </a:p>
          <a:p>
            <a:pPr marL="914400" lvl="1" indent="-514350"/>
            <a:r>
              <a:rPr lang="en-US" dirty="0" smtClean="0"/>
              <a:t>Definition: an enforceable rule in a society</a:t>
            </a:r>
          </a:p>
        </p:txBody>
      </p:sp>
    </p:spTree>
    <p:extLst>
      <p:ext uri="{BB962C8B-B14F-4D97-AF65-F5344CB8AC3E}">
        <p14:creationId xmlns:p14="http://schemas.microsoft.com/office/powerpoint/2010/main" val="382593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 society with no ethics…</a:t>
            </a:r>
          </a:p>
          <a:p>
            <a:pPr lvl="1"/>
            <a:r>
              <a:rPr lang="en-US" dirty="0" smtClean="0"/>
              <a:t>Would there be any laws?</a:t>
            </a:r>
          </a:p>
          <a:p>
            <a:pPr lvl="1"/>
            <a:r>
              <a:rPr lang="en-US" dirty="0" smtClean="0"/>
              <a:t>Would society even exist?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79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 society with no ethics…</a:t>
            </a:r>
          </a:p>
          <a:p>
            <a:pPr lvl="1"/>
            <a:r>
              <a:rPr lang="en-US" dirty="0" smtClean="0"/>
              <a:t>Would there be any laws?</a:t>
            </a:r>
          </a:p>
          <a:p>
            <a:pPr lvl="1"/>
            <a:r>
              <a:rPr lang="en-US" dirty="0" smtClean="0"/>
              <a:t>Would society even exist?</a:t>
            </a:r>
          </a:p>
          <a:p>
            <a:endParaRPr lang="en-US" dirty="0" smtClean="0"/>
          </a:p>
          <a:p>
            <a:r>
              <a:rPr lang="en-US" dirty="0" smtClean="0"/>
              <a:t>Can a society have too many laws?</a:t>
            </a:r>
          </a:p>
          <a:p>
            <a:pPr lvl="1"/>
            <a:r>
              <a:rPr lang="en-US" dirty="0" smtClean="0"/>
              <a:t>What would that look like?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 society with no ethics…</a:t>
            </a:r>
          </a:p>
          <a:p>
            <a:pPr lvl="1"/>
            <a:r>
              <a:rPr lang="en-US" dirty="0" smtClean="0"/>
              <a:t>Would there be any laws?</a:t>
            </a:r>
          </a:p>
          <a:p>
            <a:pPr lvl="1"/>
            <a:r>
              <a:rPr lang="en-US" dirty="0" smtClean="0"/>
              <a:t>Would society even exist?</a:t>
            </a:r>
          </a:p>
          <a:p>
            <a:endParaRPr lang="en-US" dirty="0" smtClean="0"/>
          </a:p>
          <a:p>
            <a:r>
              <a:rPr lang="en-US" dirty="0" smtClean="0"/>
              <a:t>Can a society have too many laws?</a:t>
            </a:r>
          </a:p>
          <a:p>
            <a:pPr lvl="1"/>
            <a:r>
              <a:rPr lang="en-US" dirty="0" smtClean="0"/>
              <a:t>What would that look like?</a:t>
            </a:r>
          </a:p>
          <a:p>
            <a:pPr lvl="1"/>
            <a:endParaRPr lang="en-US" dirty="0"/>
          </a:p>
          <a:p>
            <a:r>
              <a:rPr lang="en-US" dirty="0" smtClean="0"/>
              <a:t>Where do our morals come from?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 society with no ethics…</a:t>
            </a:r>
          </a:p>
          <a:p>
            <a:pPr lvl="1"/>
            <a:r>
              <a:rPr lang="en-US" dirty="0" smtClean="0"/>
              <a:t>Would there be any laws?</a:t>
            </a:r>
          </a:p>
          <a:p>
            <a:pPr lvl="1"/>
            <a:r>
              <a:rPr lang="en-US" dirty="0" smtClean="0"/>
              <a:t>Would society even exist?</a:t>
            </a:r>
          </a:p>
          <a:p>
            <a:endParaRPr lang="en-US" dirty="0" smtClean="0"/>
          </a:p>
          <a:p>
            <a:r>
              <a:rPr lang="en-US" dirty="0" smtClean="0"/>
              <a:t>Can a society have too many laws?</a:t>
            </a:r>
          </a:p>
          <a:p>
            <a:pPr lvl="1"/>
            <a:r>
              <a:rPr lang="en-US" dirty="0" smtClean="0"/>
              <a:t>What would that look like?</a:t>
            </a:r>
          </a:p>
          <a:p>
            <a:pPr lvl="1"/>
            <a:endParaRPr lang="en-US" dirty="0"/>
          </a:p>
          <a:p>
            <a:r>
              <a:rPr lang="en-US" dirty="0" smtClean="0"/>
              <a:t>Where do our morals come from?</a:t>
            </a:r>
          </a:p>
          <a:p>
            <a:pPr lvl="1"/>
            <a:r>
              <a:rPr lang="en-US" dirty="0" smtClean="0"/>
              <a:t>Religious roots (Protestant Christianity)</a:t>
            </a:r>
          </a:p>
          <a:p>
            <a:pPr lvl="2"/>
            <a:r>
              <a:rPr lang="en-US" dirty="0" smtClean="0"/>
              <a:t>Examples of this?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9906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097024"/>
            <a:ext cx="8229600" cy="1027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36576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2034" y="4535424"/>
            <a:ext cx="8229600" cy="1027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dirty="0" smtClean="0"/>
              <a:t>How do morals and ethics shape law and government?</a:t>
            </a:r>
          </a:p>
          <a:p>
            <a:r>
              <a:rPr lang="en-US" dirty="0" smtClean="0"/>
              <a:t>What are the moral basis for laws and government in America?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5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http://www.philosophyexperiments.com/moralityplay/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523</TotalTime>
  <Words>288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Georgia</vt:lpstr>
      <vt:lpstr>Wingdings 3</vt:lpstr>
      <vt:lpstr>Ion</vt:lpstr>
      <vt:lpstr>Ethical Foundations of Law</vt:lpstr>
      <vt:lpstr>Right and Wrong - Bellringer</vt:lpstr>
      <vt:lpstr>Define the Following: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American Law</dc:title>
  <dc:creator>Ccsteacher</dc:creator>
  <cp:lastModifiedBy>Adam Cox</cp:lastModifiedBy>
  <cp:revision>46</cp:revision>
  <dcterms:created xsi:type="dcterms:W3CDTF">2014-08-22T15:09:52Z</dcterms:created>
  <dcterms:modified xsi:type="dcterms:W3CDTF">2016-01-19T19:44:20Z</dcterms:modified>
</cp:coreProperties>
</file>