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2"/>
  </p:notesMasterIdLst>
  <p:sldIdLst>
    <p:sldId id="273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38AE2-278D-43D1-B1FF-041206B298E6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AD1A0-C800-4111-839F-00B53641B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7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4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1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01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246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3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8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2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1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7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7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862B4D-A3B4-4F61-8C18-1DC8A30DB13B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5F7B-EF2B-4EC3-8E4B-086BDEF0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dKsA4q-FFA" TargetMode="External"/><Relationship Id="rId2" Type="http://schemas.openxmlformats.org/officeDocument/2006/relationships/hyperlink" Target="https://www.youtube.com/watch?v=3ooCCMMXR4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wwwn9zHT-8" TargetMode="External"/><Relationship Id="rId5" Type="http://schemas.openxmlformats.org/officeDocument/2006/relationships/hyperlink" Target="https://www.youtube.com/watch?v=FivFaqZrr4A" TargetMode="External"/><Relationship Id="rId4" Type="http://schemas.openxmlformats.org/officeDocument/2006/relationships/hyperlink" Target="https://www.youtube.com/watch?v=iXmMl0_RnX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Participation in Government</a:t>
            </a:r>
          </a:p>
          <a:p>
            <a:r>
              <a:rPr lang="en-US" dirty="0"/>
              <a:t>Johnstown High School </a:t>
            </a:r>
          </a:p>
          <a:p>
            <a:r>
              <a:rPr lang="en-US" dirty="0"/>
              <a:t>Mr. Cox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Presidential Campaign Commercials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172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990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97024"/>
            <a:ext cx="8229600" cy="43037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Are the election procedures currently in place in America contradictive of Democracy? Explain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Living room candidate worksheet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2034" y="3429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2034" y="4535424"/>
            <a:ext cx="8229600" cy="10271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1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words, or image, of a candidate can be used against him or her to show </a:t>
            </a:r>
            <a:r>
              <a:rPr lang="en-US" dirty="0" smtClean="0"/>
              <a:t>that: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candidate cannot be </a:t>
            </a:r>
            <a:r>
              <a:rPr lang="en-US" dirty="0" smtClean="0"/>
              <a:t>believed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broken a </a:t>
            </a:r>
            <a:r>
              <a:rPr lang="en-US" dirty="0" smtClean="0"/>
              <a:t>promise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“flip-flopped” on an important </a:t>
            </a:r>
            <a:r>
              <a:rPr lang="en-US" dirty="0" smtClean="0"/>
              <a:t>issue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Backfire/Smear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6700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Highlights information that not well-known </a:t>
            </a:r>
          </a:p>
          <a:p>
            <a:r>
              <a:rPr lang="en-US" dirty="0" smtClean="0"/>
              <a:t>Tries to </a:t>
            </a:r>
            <a:r>
              <a:rPr lang="en-US" dirty="0"/>
              <a:t>humanize their </a:t>
            </a:r>
            <a:r>
              <a:rPr lang="en-US" dirty="0" smtClean="0"/>
              <a:t>appeal:</a:t>
            </a:r>
          </a:p>
          <a:p>
            <a:pPr lvl="1"/>
            <a:r>
              <a:rPr lang="en-US" dirty="0" smtClean="0"/>
              <a:t>used to </a:t>
            </a:r>
            <a:r>
              <a:rPr lang="en-US" dirty="0"/>
              <a:t>present the most favorable versions of their life stories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073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of </a:t>
            </a:r>
            <a:r>
              <a:rPr lang="en-US" dirty="0" smtClean="0"/>
              <a:t>children/pets </a:t>
            </a:r>
            <a:r>
              <a:rPr lang="en-US" dirty="0"/>
              <a:t>play on </a:t>
            </a:r>
            <a:r>
              <a:rPr lang="en-US" dirty="0" smtClean="0"/>
              <a:t>emotions</a:t>
            </a:r>
          </a:p>
          <a:p>
            <a:pPr lvl="1"/>
            <a:r>
              <a:rPr lang="en-US" dirty="0" smtClean="0"/>
              <a:t>fear</a:t>
            </a:r>
            <a:r>
              <a:rPr lang="en-US" dirty="0"/>
              <a:t>, anxiety, and hope for the future. </a:t>
            </a:r>
            <a:endParaRPr lang="en-US" dirty="0" smtClean="0"/>
          </a:p>
          <a:p>
            <a:pPr lvl="1"/>
            <a:r>
              <a:rPr lang="en-US" dirty="0" smtClean="0"/>
              <a:t>command </a:t>
            </a:r>
            <a:r>
              <a:rPr lang="en-US" dirty="0"/>
              <a:t>the viewers’ attention </a:t>
            </a:r>
            <a:endParaRPr lang="en-US" dirty="0" smtClean="0"/>
          </a:p>
          <a:p>
            <a:pPr lvl="1"/>
            <a:r>
              <a:rPr lang="en-US" dirty="0" smtClean="0"/>
              <a:t>tug </a:t>
            </a:r>
            <a:r>
              <a:rPr lang="en-US" dirty="0"/>
              <a:t>at </a:t>
            </a:r>
            <a:r>
              <a:rPr lang="en-US" dirty="0" smtClean="0"/>
              <a:t>heartstrings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and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995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 your candidates fitness or…  Question the opposition’s fitness for the role of </a:t>
            </a:r>
            <a:r>
              <a:rPr lang="en-US" dirty="0"/>
              <a:t>commander in </a:t>
            </a:r>
            <a:r>
              <a:rPr lang="en-US" dirty="0" smtClean="0"/>
              <a:t>chief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Commander-In-Chief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540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of news footage and documentary techniques can give an ad a feeling of authenticity and spontaneity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961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Instilling fear </a:t>
            </a:r>
            <a:r>
              <a:rPr lang="en-US" dirty="0"/>
              <a:t>of the opponent </a:t>
            </a:r>
            <a:r>
              <a:rPr lang="en-US" dirty="0" smtClean="0"/>
              <a:t>to gain </a:t>
            </a:r>
            <a:r>
              <a:rPr lang="en-US" dirty="0"/>
              <a:t>support for </a:t>
            </a:r>
            <a:r>
              <a:rPr lang="en-US" dirty="0" smtClean="0"/>
              <a:t>your candidate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26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 </a:t>
            </a:r>
            <a:r>
              <a:rPr lang="en-US" dirty="0"/>
              <a:t>the electorate, and they are used in commercials to show that the candidate is in touch with their concerns and </a:t>
            </a:r>
            <a:r>
              <a:rPr lang="en-US" dirty="0" smtClean="0"/>
              <a:t>feelings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</a:t>
            </a:r>
            <a:r>
              <a:rPr lang="en-US" dirty="0" smtClean="0"/>
              <a:t>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274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314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Trump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www.youtube.com/watch?v=3ooCCMMXR4M</a:t>
            </a:r>
            <a:endParaRPr lang="en-US" dirty="0" smtClean="0"/>
          </a:p>
          <a:p>
            <a:r>
              <a:rPr lang="en-US" dirty="0" smtClean="0"/>
              <a:t>Clinton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www.youtube.com/watch?v=NdKsA4q-FFA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Rubio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www.youtube.com/watch?v=iXmMl0_RnXg</a:t>
            </a:r>
            <a:endParaRPr lang="en-US" dirty="0" smtClean="0"/>
          </a:p>
          <a:p>
            <a:r>
              <a:rPr lang="en-US" dirty="0" smtClean="0"/>
              <a:t>Bush 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www.youtube.com/watch?v=FivFaqZrr4A</a:t>
            </a:r>
            <a:r>
              <a:rPr lang="en-US" dirty="0" smtClean="0"/>
              <a:t> </a:t>
            </a:r>
          </a:p>
          <a:p>
            <a:r>
              <a:rPr lang="en-US" dirty="0" smtClean="0"/>
              <a:t>Sanders </a:t>
            </a:r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www.youtube.com/watch?v=hwwwn9zHT-8</a:t>
            </a:r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85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553</TotalTime>
  <Words>221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Georgia</vt:lpstr>
      <vt:lpstr>Wingdings 3</vt:lpstr>
      <vt:lpstr>Ion</vt:lpstr>
      <vt:lpstr>Presidential Campaign Commercials</vt:lpstr>
      <vt:lpstr>Backfire/Smear</vt:lpstr>
      <vt:lpstr>Biographical</vt:lpstr>
      <vt:lpstr>Children and Animals</vt:lpstr>
      <vt:lpstr>Commander-In-Chief</vt:lpstr>
      <vt:lpstr>Documentary</vt:lpstr>
      <vt:lpstr>Fear</vt:lpstr>
      <vt:lpstr>Real People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American Law</dc:title>
  <dc:creator>Ccsteacher</dc:creator>
  <cp:lastModifiedBy>Adam Cox</cp:lastModifiedBy>
  <cp:revision>54</cp:revision>
  <dcterms:created xsi:type="dcterms:W3CDTF">2014-08-22T15:09:52Z</dcterms:created>
  <dcterms:modified xsi:type="dcterms:W3CDTF">2016-01-29T15:27:27Z</dcterms:modified>
</cp:coreProperties>
</file>