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5"/>
  </p:notesMasterIdLst>
  <p:sldIdLst>
    <p:sldId id="256" r:id="rId2"/>
    <p:sldId id="274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38AE2-278D-43D1-B1FF-041206B298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AD1A0-C800-4111-839F-00B53641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7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1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01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24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8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1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667958" cy="3329581"/>
          </a:xfrm>
        </p:spPr>
        <p:txBody>
          <a:bodyPr/>
          <a:lstStyle/>
          <a:p>
            <a:r>
              <a:rPr lang="en-US" dirty="0" smtClean="0"/>
              <a:t>Current Societal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Participation in Government</a:t>
            </a:r>
          </a:p>
          <a:p>
            <a:r>
              <a:rPr lang="en-US" dirty="0" smtClean="0"/>
              <a:t>Johnstown High School 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- Welfare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 smtClean="0">
                <a:latin typeface="Times New Roman" panose="02020603050405020304" pitchFamily="18" charset="0"/>
              </a:rPr>
              <a:t>Generally support welfare initiatives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</a:rPr>
              <a:t>Food stamps, housing assistance,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etc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Generally oppose welfare unless citizens are made to work for the assistance which they receive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0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- Abortion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Pro </a:t>
            </a:r>
            <a:r>
              <a:rPr lang="en-US" altLang="en-US" dirty="0">
                <a:latin typeface="Times New Roman" panose="02020603050405020304" pitchFamily="18" charset="0"/>
              </a:rPr>
              <a:t>Choice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Favors contraceptive education to prevent necessity of </a:t>
            </a:r>
            <a:r>
              <a:rPr lang="en-US" altLang="en-US" dirty="0" smtClean="0">
                <a:latin typeface="Times New Roman" panose="02020603050405020304" pitchFamily="18" charset="0"/>
              </a:rPr>
              <a:t>abortion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Have tried several times to pass statutes that would allow prosecution of acts that harm fetuses</a:t>
            </a:r>
          </a:p>
          <a:p>
            <a:pPr lvl="1"/>
            <a:endParaRPr lang="en-US" altLang="en-US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Pro-life</a:t>
            </a:r>
            <a:r>
              <a:rPr lang="en-US" altLang="en-US" dirty="0">
                <a:latin typeface="Times New Roman" panose="02020603050405020304" pitchFamily="18" charset="0"/>
              </a:rPr>
              <a:t>; Anti-Choice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Prefers funding go towards marriage education and abstinence only campaigns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Have tried several times to pass statutes that would allow prosecution of acts that harm fetuses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8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the issues addressed in class as a baseline, write a summary of your personal beliefs regarding these issues.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Research three issues </a:t>
            </a:r>
            <a:r>
              <a:rPr lang="en-US" b="1" u="sng" dirty="0" smtClean="0"/>
              <a:t>not mentioned</a:t>
            </a:r>
            <a:r>
              <a:rPr lang="en-US" dirty="0" smtClean="0"/>
              <a:t> in class. You will write a second response summarizing your beliefs regarding these three new issues as well.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Finally, select three issues from the 12 total and write a third response indicating the reasons for why you hold these beliefs. Was it your upbringing? Your parents? Geography? Media? An experience?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Issues to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Immigration</a:t>
            </a:r>
          </a:p>
          <a:p>
            <a:r>
              <a:rPr lang="en-US" dirty="0" smtClean="0"/>
              <a:t>Women’s Rights</a:t>
            </a:r>
          </a:p>
          <a:p>
            <a:r>
              <a:rPr lang="en-US" dirty="0" smtClean="0"/>
              <a:t>Transgender Rights</a:t>
            </a:r>
          </a:p>
          <a:p>
            <a:r>
              <a:rPr lang="en-US" dirty="0" smtClean="0"/>
              <a:t>Domestic Violence</a:t>
            </a:r>
          </a:p>
          <a:p>
            <a:r>
              <a:rPr lang="en-US" dirty="0" smtClean="0"/>
              <a:t>Marijuana Legalization</a:t>
            </a:r>
          </a:p>
          <a:p>
            <a:r>
              <a:rPr lang="en-US" dirty="0" smtClean="0"/>
              <a:t>Iran</a:t>
            </a:r>
          </a:p>
          <a:p>
            <a:r>
              <a:rPr lang="en-US" dirty="0" smtClean="0"/>
              <a:t>North Korea</a:t>
            </a:r>
          </a:p>
          <a:p>
            <a:r>
              <a:rPr lang="en-US" dirty="0" smtClean="0"/>
              <a:t>Nuclear Arms</a:t>
            </a:r>
          </a:p>
          <a:p>
            <a:r>
              <a:rPr lang="en-US" dirty="0" smtClean="0"/>
              <a:t>Global Warming</a:t>
            </a:r>
          </a:p>
          <a:p>
            <a:r>
              <a:rPr lang="en-US" dirty="0" smtClean="0"/>
              <a:t>Oil</a:t>
            </a:r>
          </a:p>
          <a:p>
            <a:r>
              <a:rPr lang="en-US" dirty="0" smtClean="0"/>
              <a:t>Renewable Energy</a:t>
            </a:r>
          </a:p>
          <a:p>
            <a:r>
              <a:rPr lang="en-US" dirty="0" smtClean="0"/>
              <a:t>Taxation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– Worker’s Rights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 smtClean="0">
                <a:latin typeface="Times New Roman" panose="02020603050405020304" pitchFamily="18" charset="0"/>
              </a:rPr>
              <a:t>Favor </a:t>
            </a:r>
            <a:r>
              <a:rPr lang="en-US" altLang="en-US" sz="2600" dirty="0">
                <a:latin typeface="Times New Roman" panose="02020603050405020304" pitchFamily="18" charset="0"/>
              </a:rPr>
              <a:t>labor unions and workers rights</a:t>
            </a:r>
          </a:p>
          <a:p>
            <a:r>
              <a:rPr lang="en-US" altLang="en-US" sz="2600" dirty="0" smtClean="0">
                <a:latin typeface="Times New Roman" panose="02020603050405020304" pitchFamily="18" charset="0"/>
              </a:rPr>
              <a:t>Support raising minimum wage and workers benefits</a:t>
            </a:r>
            <a:endParaRPr lang="en-US" altLang="en-US" sz="26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>
                <a:latin typeface="Times New Roman" panose="02020603050405020304" pitchFamily="18" charset="0"/>
              </a:rPr>
              <a:t>Favor the rights of businesses to maximize  profits</a:t>
            </a:r>
          </a:p>
          <a:p>
            <a:r>
              <a:rPr lang="en-US" altLang="en-US" sz="2600" dirty="0" smtClean="0">
                <a:latin typeface="Times New Roman" panose="02020603050405020304" pitchFamily="18" charset="0"/>
              </a:rPr>
              <a:t>Generally oppose unions</a:t>
            </a:r>
            <a:endParaRPr lang="en-US" altLang="en-US" sz="26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8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– Gun Control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imes New Roman" panose="02020603050405020304" pitchFamily="18" charset="0"/>
              </a:rPr>
              <a:t>Strong </a:t>
            </a:r>
            <a:r>
              <a:rPr lang="en-US" altLang="en-US" sz="2400" dirty="0">
                <a:latin typeface="Times New Roman" panose="02020603050405020304" pitchFamily="18" charset="0"/>
              </a:rPr>
              <a:t>advocates for gun control</a:t>
            </a:r>
          </a:p>
          <a:p>
            <a:pPr lvl="1"/>
            <a:r>
              <a:rPr lang="en-US" dirty="0" smtClean="0"/>
              <a:t>Strict Background checks as well as type and capacities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</a:rPr>
              <a:t>Opposes </a:t>
            </a:r>
            <a:r>
              <a:rPr lang="en-US" altLang="en-US" sz="2400" dirty="0">
                <a:latin typeface="Times New Roman" panose="02020603050405020304" pitchFamily="18" charset="0"/>
              </a:rPr>
              <a:t>any new gun-control laws</a:t>
            </a: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Fought the regulation and banning of assault weapons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8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– Gay Rights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 smtClean="0">
                <a:latin typeface="Times New Roman" panose="02020603050405020304" pitchFamily="18" charset="0"/>
              </a:rPr>
              <a:t>Should </a:t>
            </a:r>
            <a:r>
              <a:rPr lang="en-US" altLang="en-US" sz="2600" dirty="0">
                <a:latin typeface="Times New Roman" panose="02020603050405020304" pitchFamily="18" charset="0"/>
              </a:rPr>
              <a:t>be protected from workplace discrimination and hate crimes</a:t>
            </a:r>
          </a:p>
          <a:p>
            <a:r>
              <a:rPr lang="en-US" altLang="en-US" sz="2600" dirty="0">
                <a:latin typeface="Times New Roman" panose="02020603050405020304" pitchFamily="18" charset="0"/>
              </a:rPr>
              <a:t>Should be given equal work benefits like more traditional families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>
                <a:latin typeface="Times New Roman" panose="02020603050405020304" pitchFamily="18" charset="0"/>
              </a:rPr>
              <a:t>Against giving gays equal rights in the eyes of the law</a:t>
            </a:r>
          </a:p>
          <a:p>
            <a:r>
              <a:rPr lang="en-US" altLang="en-US" sz="2600" dirty="0" smtClean="0">
                <a:latin typeface="Times New Roman" panose="02020603050405020304" pitchFamily="18" charset="0"/>
              </a:rPr>
              <a:t>Oppose </a:t>
            </a:r>
            <a:r>
              <a:rPr lang="en-US" altLang="en-US" sz="2600" dirty="0">
                <a:latin typeface="Times New Roman" panose="02020603050405020304" pitchFamily="18" charset="0"/>
              </a:rPr>
              <a:t>idea of gay marriage; seek to define marriage as union between man and woman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1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– Healthcare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 smtClean="0">
                <a:latin typeface="Times New Roman" panose="02020603050405020304" pitchFamily="18" charset="0"/>
              </a:rPr>
              <a:t>Support universal healthcare and gov’t funded programs</a:t>
            </a:r>
            <a:endParaRPr lang="en-US" altLang="en-US" sz="26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6" lvl="1" indent="-342906"/>
            <a:r>
              <a:rPr lang="en-US" altLang="en-US" sz="2400" dirty="0" smtClean="0">
                <a:latin typeface="Times New Roman" panose="02020603050405020304" pitchFamily="18" charset="0"/>
              </a:rPr>
              <a:t>The free market should regulate healthcare, no gov’t involvement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6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– Foreign Policy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 smtClean="0">
                <a:latin typeface="Times New Roman" panose="02020603050405020304" pitchFamily="18" charset="0"/>
              </a:rPr>
              <a:t>Generally </a:t>
            </a:r>
            <a:r>
              <a:rPr lang="en-US" altLang="en-US" sz="2600" dirty="0">
                <a:latin typeface="Times New Roman" panose="02020603050405020304" pitchFamily="18" charset="0"/>
              </a:rPr>
              <a:t>much more supportive of international 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agencies– </a:t>
            </a:r>
            <a:r>
              <a:rPr lang="en-US" altLang="en-US" sz="2600" dirty="0">
                <a:latin typeface="Times New Roman" panose="02020603050405020304" pitchFamily="18" charset="0"/>
              </a:rPr>
              <a:t>support NATO and the 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UN</a:t>
            </a:r>
            <a:endParaRPr lang="en-US" altLang="en-US" dirty="0"/>
          </a:p>
          <a:p>
            <a:r>
              <a:rPr lang="en-US" altLang="en-US" sz="2600" dirty="0" smtClean="0">
                <a:latin typeface="Times New Roman" panose="02020603050405020304" pitchFamily="18" charset="0"/>
              </a:rPr>
              <a:t>Favor less involvement in the Middle East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</a:rPr>
              <a:t>Have brushed aside international organizations </a:t>
            </a:r>
            <a:endParaRPr lang="en-US" altLang="en-US" sz="2800" dirty="0" smtClean="0">
              <a:latin typeface="Times New Roman" panose="02020603050405020304" pitchFamily="18" charset="0"/>
            </a:endParaRPr>
          </a:p>
          <a:p>
            <a:r>
              <a:rPr lang="en-US" altLang="en-US" sz="2800" dirty="0" smtClean="0">
                <a:latin typeface="Times New Roman" panose="02020603050405020304" pitchFamily="18" charset="0"/>
              </a:rPr>
              <a:t>Argue </a:t>
            </a:r>
            <a:r>
              <a:rPr lang="en-US" altLang="en-US" sz="2800" dirty="0">
                <a:latin typeface="Times New Roman" panose="02020603050405020304" pitchFamily="18" charset="0"/>
              </a:rPr>
              <a:t>that the use of American military force is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essential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928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- Environment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imes New Roman" panose="02020603050405020304" pitchFamily="18" charset="0"/>
              </a:rPr>
              <a:t>Support </a:t>
            </a:r>
            <a:r>
              <a:rPr lang="en-US" altLang="en-US" sz="2400" dirty="0">
                <a:latin typeface="Times New Roman" panose="02020603050405020304" pitchFamily="18" charset="0"/>
              </a:rPr>
              <a:t>stronger environmental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laws</a:t>
            </a:r>
          </a:p>
          <a:p>
            <a:r>
              <a:rPr lang="en-US" altLang="en-US" sz="2400" dirty="0" smtClean="0">
                <a:latin typeface="Times New Roman" panose="02020603050405020304" pitchFamily="18" charset="0"/>
              </a:rPr>
              <a:t>Push </a:t>
            </a:r>
            <a:r>
              <a:rPr lang="en-US" altLang="en-US" sz="2400" dirty="0">
                <a:latin typeface="Times New Roman" panose="02020603050405020304" pitchFamily="18" charset="0"/>
              </a:rPr>
              <a:t>for cleaner air and water</a:t>
            </a: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Support funding for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preservation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600" dirty="0">
                <a:latin typeface="Times New Roman" panose="02020603050405020304" pitchFamily="18" charset="0"/>
              </a:rPr>
              <a:t>Favor the exploration of all resources in the U.S. for energy production and have generally </a:t>
            </a:r>
            <a:endParaRPr lang="en-US" altLang="en-US" sz="2600" dirty="0" smtClean="0">
              <a:latin typeface="Times New Roman" panose="02020603050405020304" pitchFamily="18" charset="0"/>
            </a:endParaRPr>
          </a:p>
          <a:p>
            <a:r>
              <a:rPr lang="en-US" altLang="en-US" sz="2600" dirty="0" smtClean="0">
                <a:latin typeface="Times New Roman" panose="02020603050405020304" pitchFamily="18" charset="0"/>
              </a:rPr>
              <a:t>Pushed </a:t>
            </a:r>
            <a:r>
              <a:rPr lang="en-US" altLang="en-US" sz="2600" dirty="0">
                <a:latin typeface="Times New Roman" panose="02020603050405020304" pitchFamily="18" charset="0"/>
              </a:rPr>
              <a:t>for oil 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drilling, </a:t>
            </a:r>
            <a:r>
              <a:rPr lang="en-US" altLang="en-US" sz="2600" dirty="0">
                <a:latin typeface="Times New Roman" panose="02020603050405020304" pitchFamily="18" charset="0"/>
              </a:rPr>
              <a:t>the building of more nuclear power plants, a shift towards the use of </a:t>
            </a:r>
            <a:r>
              <a:rPr lang="en-US" altLang="en-US" sz="2600" dirty="0" smtClean="0">
                <a:latin typeface="Times New Roman" panose="02020603050405020304" pitchFamily="18" charset="0"/>
              </a:rPr>
              <a:t>coal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1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- Education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600" dirty="0" smtClean="0">
                <a:latin typeface="Times New Roman" panose="02020603050405020304" pitchFamily="18" charset="0"/>
              </a:rPr>
              <a:t>More </a:t>
            </a:r>
            <a:r>
              <a:rPr lang="en-US" altLang="en-US" sz="2600" dirty="0">
                <a:latin typeface="Times New Roman" panose="02020603050405020304" pitchFamily="18" charset="0"/>
              </a:rPr>
              <a:t>funding for struggling schools is necessary</a:t>
            </a:r>
          </a:p>
          <a:p>
            <a:r>
              <a:rPr lang="en-US" altLang="en-US" sz="2600" dirty="0">
                <a:latin typeface="Times New Roman" panose="02020603050405020304" pitchFamily="18" charset="0"/>
              </a:rPr>
              <a:t>Highly critical of </a:t>
            </a:r>
            <a:r>
              <a:rPr lang="en-US" altLang="en-US" sz="2600" b="1" dirty="0">
                <a:latin typeface="Times New Roman" panose="02020603050405020304" pitchFamily="18" charset="0"/>
              </a:rPr>
              <a:t>No Child Left Behind</a:t>
            </a:r>
            <a:r>
              <a:rPr lang="en-US" altLang="en-US" sz="2600" dirty="0">
                <a:latin typeface="Times New Roman" panose="02020603050405020304" pitchFamily="18" charset="0"/>
              </a:rPr>
              <a:t>, which has been under funded</a:t>
            </a:r>
          </a:p>
          <a:p>
            <a:r>
              <a:rPr lang="en-US" altLang="en-US" sz="2600" dirty="0">
                <a:latin typeface="Times New Roman" panose="02020603050405020304" pitchFamily="18" charset="0"/>
              </a:rPr>
              <a:t>Tax money should not be used on religious schools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600" dirty="0">
                <a:latin typeface="Times New Roman" panose="02020603050405020304" pitchFamily="18" charset="0"/>
              </a:rPr>
              <a:t>Support both the “No Child Left Behind” program and the school vouchers</a:t>
            </a:r>
          </a:p>
          <a:p>
            <a:r>
              <a:rPr lang="en-US" altLang="en-US" sz="2600" dirty="0">
                <a:latin typeface="Times New Roman" panose="02020603050405020304" pitchFamily="18" charset="0"/>
              </a:rPr>
              <a:t>Favor school vouchers because they think that by giving students more educational options, including religious schooling, a competitive market will be created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8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– Social Security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Democrats/Liberals Generally Believe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 smtClean="0">
                <a:latin typeface="Times New Roman" panose="02020603050405020304" pitchFamily="18" charset="0"/>
              </a:rPr>
              <a:t>Fundamental </a:t>
            </a:r>
            <a:r>
              <a:rPr lang="en-US" altLang="en-US" sz="2600" dirty="0">
                <a:latin typeface="Times New Roman" panose="02020603050405020304" pitchFamily="18" charset="0"/>
              </a:rPr>
              <a:t>right of Americans</a:t>
            </a:r>
          </a:p>
          <a:p>
            <a:r>
              <a:rPr lang="en-US" altLang="en-US" sz="2600" dirty="0">
                <a:latin typeface="Times New Roman" panose="02020603050405020304" pitchFamily="18" charset="0"/>
              </a:rPr>
              <a:t>Best way to protect is to maintain federal government control</a:t>
            </a:r>
          </a:p>
          <a:p>
            <a:r>
              <a:rPr lang="en-US" altLang="en-US" sz="2600" dirty="0">
                <a:latin typeface="Times New Roman" panose="02020603050405020304" pitchFamily="18" charset="0"/>
              </a:rPr>
              <a:t> Largely oppose privatizing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2400" y="1905000"/>
            <a:ext cx="4419600" cy="576262"/>
          </a:xfrm>
        </p:spPr>
        <p:txBody>
          <a:bodyPr/>
          <a:lstStyle/>
          <a:p>
            <a:r>
              <a:rPr lang="en-US" dirty="0" smtClean="0"/>
              <a:t>Republicans/Conservatives Generally Believe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</a:rPr>
              <a:t>Favor privatization of social security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</a:rPr>
              <a:t>Citizens will be able to opt to place portions of money that would have gone into Social Security into other types of accounts. </a:t>
            </a:r>
            <a:endParaRPr lang="en-US" altLang="en-US" sz="2400" dirty="0" smtClean="0">
              <a:latin typeface="Times New Roman" panose="02020603050405020304" pitchFamily="18" charset="0"/>
            </a:endParaRP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</a:rPr>
              <a:t>Accounts </a:t>
            </a:r>
            <a:r>
              <a:rPr lang="en-US" altLang="en-US" sz="2400" dirty="0">
                <a:latin typeface="Times New Roman" panose="02020603050405020304" pitchFamily="18" charset="0"/>
              </a:rPr>
              <a:t>will give the opportunity to play the stock market in an attempt to increase returns. (takes away Federal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8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718</TotalTime>
  <Words>643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Ion</vt:lpstr>
      <vt:lpstr>Current Societal Issues</vt:lpstr>
      <vt:lpstr>The Issues – Worker’s Rights</vt:lpstr>
      <vt:lpstr>The Issues – Gun Control</vt:lpstr>
      <vt:lpstr>The Issues – Gay Rights</vt:lpstr>
      <vt:lpstr>The Issues – Healthcare </vt:lpstr>
      <vt:lpstr>The Issues – Foreign Policy</vt:lpstr>
      <vt:lpstr>The Issues - Environment</vt:lpstr>
      <vt:lpstr>The Issues - Education</vt:lpstr>
      <vt:lpstr>The Issues – Social Security</vt:lpstr>
      <vt:lpstr>The Issues - Welfare</vt:lpstr>
      <vt:lpstr>The Issues - Abortion </vt:lpstr>
      <vt:lpstr>Assignment</vt:lpstr>
      <vt:lpstr>Potential Issues to Research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American Law</dc:title>
  <dc:creator>Ccsteacher</dc:creator>
  <cp:lastModifiedBy>Adam Cox</cp:lastModifiedBy>
  <cp:revision>53</cp:revision>
  <dcterms:created xsi:type="dcterms:W3CDTF">2014-08-22T15:09:52Z</dcterms:created>
  <dcterms:modified xsi:type="dcterms:W3CDTF">2016-01-20T16:04:33Z</dcterms:modified>
</cp:coreProperties>
</file>