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93" r:id="rId3"/>
    <p:sldId id="339" r:id="rId4"/>
    <p:sldId id="347" r:id="rId5"/>
    <p:sldId id="348" r:id="rId6"/>
    <p:sldId id="349" r:id="rId7"/>
    <p:sldId id="350" r:id="rId8"/>
    <p:sldId id="346" r:id="rId9"/>
    <p:sldId id="34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902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Yg9ZXvulMQ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458200" cy="1470025"/>
          </a:xfrm>
        </p:spPr>
        <p:txBody>
          <a:bodyPr/>
          <a:lstStyle/>
          <a:p>
            <a:r>
              <a:rPr lang="en-US" dirty="0" smtClean="0"/>
              <a:t>Native North Americans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What are three words/phrases that you would use to describe a Native American?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Why did different North American tribes develop in different regions?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31938"/>
            <a:ext cx="5638800" cy="5326062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274638"/>
            <a:ext cx="9067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0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2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4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6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8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30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32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34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6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8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0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42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44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46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48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AutoShape 50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52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54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56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58" descr="https://mail-attachment.googleusercontent.com/attachment/u/0/?ui=2&amp;ik=1f30b4fc97&amp;view=att&amp;th=141b31bef26c24ba&amp;attid=0.1&amp;disp=inline&amp;safe=1&amp;zw&amp;saduie=AG9B_P_sV0LrbS3so4kpFOlC2uHw&amp;sadet=1381689816086&amp;sads=nU9OE9fxfbAwYq7LLlBRzVfwYuY&amp;sadssc=1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80" name="Picture 60" descr="http://images.classwell.com/mcd_xhtml_ebooks/2005_world_history/images/mcd_awh2005_0618376798_P442_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034" y="-144463"/>
            <a:ext cx="6742113" cy="845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Southwest/Desert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4102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Where: Southwest United States, ‘four corners’ area</a:t>
            </a:r>
          </a:p>
          <a:p>
            <a:r>
              <a:rPr lang="en-US" dirty="0" smtClean="0"/>
              <a:t>Dwellings: </a:t>
            </a:r>
            <a:r>
              <a:rPr lang="en-US" u="sng" dirty="0" smtClean="0"/>
              <a:t>Pueblos</a:t>
            </a:r>
            <a:r>
              <a:rPr lang="en-US" dirty="0"/>
              <a:t> </a:t>
            </a:r>
            <a:r>
              <a:rPr lang="en-US" dirty="0" smtClean="0"/>
              <a:t>– large villages, and cliff dwellings (protection)</a:t>
            </a:r>
            <a:endParaRPr lang="en-US" dirty="0"/>
          </a:p>
          <a:p>
            <a:r>
              <a:rPr lang="en-US" dirty="0" smtClean="0"/>
              <a:t>Culture: farming using irrigation, </a:t>
            </a:r>
            <a:r>
              <a:rPr lang="en-US" u="sng" dirty="0" smtClean="0"/>
              <a:t>kiva</a:t>
            </a:r>
            <a:r>
              <a:rPr lang="en-US" dirty="0" smtClean="0"/>
              <a:t>: underground religious temple</a:t>
            </a:r>
          </a:p>
          <a:p>
            <a:r>
              <a:rPr lang="en-US" dirty="0" smtClean="0"/>
              <a:t>Other: Cliff dwellings featured communal living: apartment rooms that were all shared</a:t>
            </a:r>
            <a:endParaRPr lang="en-US" dirty="0"/>
          </a:p>
        </p:txBody>
      </p:sp>
      <p:pic>
        <p:nvPicPr>
          <p:cNvPr id="6150" name="Picture 6" descr="http://www.es.flinders.edu.au/~mattom/science+society/lectures/illustrations/lecture18/anasaz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05662"/>
            <a:ext cx="3994484" cy="265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1.prweb.com/prfiles/2009/05/20/59161/kiva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6908" y="1417638"/>
            <a:ext cx="3769017" cy="25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Inuit's (Eskimos)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Where: Northern Canada and Alaska</a:t>
            </a:r>
          </a:p>
          <a:p>
            <a:r>
              <a:rPr lang="en-US" dirty="0" smtClean="0"/>
              <a:t>Dwellings: sod homes underground or igloos</a:t>
            </a:r>
          </a:p>
          <a:p>
            <a:r>
              <a:rPr lang="en-US" dirty="0" smtClean="0"/>
              <a:t>Culture: lived by hunting and fishing, adapted to environment</a:t>
            </a:r>
          </a:p>
          <a:p>
            <a:r>
              <a:rPr lang="en-US" dirty="0" smtClean="0"/>
              <a:t>Other: transported goods using sleds and kayaks</a:t>
            </a:r>
            <a:endParaRPr lang="en-US" dirty="0"/>
          </a:p>
        </p:txBody>
      </p:sp>
      <p:pic>
        <p:nvPicPr>
          <p:cNvPr id="2062" name="Picture 14" descr="http://www.windows2universe.org/earth/polar/images/simon_tradclo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3895" y="274638"/>
            <a:ext cx="3587165" cy="20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4877" y="3581400"/>
            <a:ext cx="3937197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21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en-US" dirty="0" smtClean="0"/>
              <a:t>III. Northwest Coast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5334000" cy="5440362"/>
          </a:xfrm>
        </p:spPr>
        <p:txBody>
          <a:bodyPr/>
          <a:lstStyle/>
          <a:p>
            <a:r>
              <a:rPr lang="en-US" dirty="0" smtClean="0"/>
              <a:t>Where: Northwest United States, Southwest Canada</a:t>
            </a:r>
          </a:p>
          <a:p>
            <a:r>
              <a:rPr lang="en-US" dirty="0" smtClean="0"/>
              <a:t>Dwellings: Wood-made homes, permanent settlements</a:t>
            </a:r>
          </a:p>
          <a:p>
            <a:r>
              <a:rPr lang="en-US" dirty="0" smtClean="0"/>
              <a:t>Culture: Rich farmland, surplus of food</a:t>
            </a:r>
          </a:p>
          <a:p>
            <a:pPr lvl="1"/>
            <a:r>
              <a:rPr lang="en-US" u="sng" dirty="0" smtClean="0"/>
              <a:t>Potlatch</a:t>
            </a:r>
            <a:r>
              <a:rPr lang="en-US" dirty="0" smtClean="0"/>
              <a:t>: gift-giving ceremony</a:t>
            </a:r>
          </a:p>
          <a:p>
            <a:r>
              <a:rPr lang="en-US" dirty="0" smtClean="0"/>
              <a:t>Other: much of this culture is continued today</a:t>
            </a:r>
            <a:endParaRPr lang="en-US" dirty="0"/>
          </a:p>
        </p:txBody>
      </p:sp>
      <p:pic>
        <p:nvPicPr>
          <p:cNvPr id="7170" name="Picture 2" descr="https://mrsbarberchs.wikispaces.com/file/view/NativeAmericansTotemPoles.jpg/87917065/301x412/NativeAmericansTotemPo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4696" y="498476"/>
            <a:ext cx="21145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alharspeopleofnwc.weebly.com/uploads/9/6/4/6/9646415/8258732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9937" y="3733800"/>
            <a:ext cx="37909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4841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IV. Iroquois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5712"/>
            <a:ext cx="5257800" cy="4955088"/>
          </a:xfrm>
        </p:spPr>
        <p:txBody>
          <a:bodyPr/>
          <a:lstStyle/>
          <a:p>
            <a:r>
              <a:rPr lang="en-US" dirty="0" smtClean="0"/>
              <a:t>Where: Northeast United States, Southeast Canada</a:t>
            </a:r>
          </a:p>
          <a:p>
            <a:r>
              <a:rPr lang="en-US" dirty="0" smtClean="0"/>
              <a:t>Dwellings: Longhouses, permanent villages</a:t>
            </a:r>
          </a:p>
          <a:p>
            <a:r>
              <a:rPr lang="en-US" dirty="0" smtClean="0"/>
              <a:t>Culture: Relied on the farming of the ‘three sisters’</a:t>
            </a:r>
          </a:p>
          <a:p>
            <a:r>
              <a:rPr lang="en-US" dirty="0" smtClean="0"/>
              <a:t>Other: Confederation of five tribes</a:t>
            </a:r>
            <a:endParaRPr lang="en-US" dirty="0"/>
          </a:p>
        </p:txBody>
      </p:sp>
      <p:pic>
        <p:nvPicPr>
          <p:cNvPr id="8194" name="Picture 2" descr="http://www.snapshotjourneys.com/uploads/images/CANADA/crawford%20lake%20village/iroquois%20long%20house%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dynamic2moms.webs.com/iroquioslong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7054" y="4046537"/>
            <a:ext cx="3311491" cy="23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27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V. Mound Builders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257800" cy="5638800"/>
          </a:xfrm>
        </p:spPr>
        <p:txBody>
          <a:bodyPr/>
          <a:lstStyle/>
          <a:p>
            <a:r>
              <a:rPr lang="en-US" dirty="0" smtClean="0"/>
              <a:t>Where: Mississippi and Ohio River valleys</a:t>
            </a:r>
          </a:p>
          <a:p>
            <a:r>
              <a:rPr lang="en-US" dirty="0" smtClean="0"/>
              <a:t>Dwellings: villages of wood made homes, featured many mounds</a:t>
            </a:r>
          </a:p>
          <a:p>
            <a:r>
              <a:rPr lang="en-US" dirty="0" smtClean="0"/>
              <a:t>Culture: built rounded mounds, religious influences</a:t>
            </a:r>
          </a:p>
          <a:p>
            <a:r>
              <a:rPr lang="en-US" dirty="0" smtClean="0"/>
              <a:t>Other: featured larger villages, rulers/priests had homes/temples on mounds</a:t>
            </a:r>
          </a:p>
          <a:p>
            <a:endParaRPr lang="en-US" dirty="0" smtClean="0"/>
          </a:p>
        </p:txBody>
      </p:sp>
      <p:pic>
        <p:nvPicPr>
          <p:cNvPr id="1032" name="Picture 8" descr="http://media.web.britannica.com/eb-media/99/84499-004-017BFB9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074" y="120317"/>
            <a:ext cx="3837468" cy="25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ublications.newberry.org/indiansofthemidwest/wp-content/gallery/mound24/11-cahokia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4058" y="3886200"/>
            <a:ext cx="3629942" cy="245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8408" y="2968517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http://www.youtube.com/watch?v=Yg9ZXvulMQE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84427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Why did different North American tribes develop in different regions? </a:t>
            </a:r>
            <a:endParaRPr lang="en-US" dirty="0" smtClean="0"/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endParaRPr lang="en-US" dirty="0" smtClean="0"/>
          </a:p>
          <a:p>
            <a:pPr lvl="0">
              <a:defRPr/>
            </a:pPr>
            <a:r>
              <a:rPr lang="en-US" dirty="0" smtClean="0"/>
              <a:t>Pg. 170: 1-2</a:t>
            </a:r>
          </a:p>
          <a:p>
            <a:pPr lvl="0">
              <a:defRPr/>
            </a:pPr>
            <a:r>
              <a:rPr lang="en-US" dirty="0" smtClean="0"/>
              <a:t>Honors: 1-3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418427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969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273</Words>
  <Application>Microsoft Office PowerPoint</Application>
  <PresentationFormat>On-screen Show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Native North Americans</vt:lpstr>
      <vt:lpstr>Bellringer</vt:lpstr>
      <vt:lpstr>Slide 3</vt:lpstr>
      <vt:lpstr>I. Southwest/Desert</vt:lpstr>
      <vt:lpstr>II. Inuit's (Eskimos) </vt:lpstr>
      <vt:lpstr>III. Northwest Coast Indians</vt:lpstr>
      <vt:lpstr>IV. Iroquois League</vt:lpstr>
      <vt:lpstr>V. Mound Builders</vt:lpstr>
      <vt:lpstr>Essential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ccsteacher</cp:lastModifiedBy>
  <cp:revision>165</cp:revision>
  <dcterms:created xsi:type="dcterms:W3CDTF">2013-03-18T17:01:34Z</dcterms:created>
  <dcterms:modified xsi:type="dcterms:W3CDTF">2013-12-20T16:50:55Z</dcterms:modified>
</cp:coreProperties>
</file>