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3" r:id="rId3"/>
    <p:sldId id="339" r:id="rId4"/>
    <p:sldId id="346" r:id="rId5"/>
    <p:sldId id="340" r:id="rId6"/>
    <p:sldId id="341" r:id="rId7"/>
    <p:sldId id="344" r:id="rId8"/>
    <p:sldId id="349" r:id="rId9"/>
    <p:sldId id="34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256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3A0F-D07F-4DA5-A92F-BA63F38B0103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0A83-24FA-478E-8389-A80DDEF47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574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08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RsUE-ZtcUF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9evCYVir5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609600"/>
            <a:ext cx="6019800" cy="1470025"/>
          </a:xfrm>
        </p:spPr>
        <p:txBody>
          <a:bodyPr/>
          <a:lstStyle/>
          <a:p>
            <a:r>
              <a:rPr lang="en-US" dirty="0" smtClean="0"/>
              <a:t>The Qin Dynasty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905000"/>
            <a:ext cx="64008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599"/>
          </a:xfrm>
        </p:spPr>
        <p:txBody>
          <a:bodyPr/>
          <a:lstStyle/>
          <a:p>
            <a:r>
              <a:rPr lang="en-US" dirty="0" smtClean="0"/>
              <a:t>What was one major contribution of the Shang and Zhou Dynasties? Look back in your notes if you need to.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76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4958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3434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 smtClean="0"/>
              <a:t>What was the importance of Shi </a:t>
            </a:r>
            <a:r>
              <a:rPr lang="en-US" dirty="0" err="1" smtClean="0"/>
              <a:t>Huangdi</a:t>
            </a:r>
            <a:r>
              <a:rPr lang="en-US" dirty="0" smtClean="0"/>
              <a:t> to the Qin Dynasty?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6019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I. Shi </a:t>
            </a:r>
            <a:r>
              <a:rPr lang="en-US" dirty="0" err="1" smtClean="0"/>
              <a:t>Huangdi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531938"/>
            <a:ext cx="5257800" cy="5326062"/>
          </a:xfrm>
        </p:spPr>
        <p:txBody>
          <a:bodyPr>
            <a:normAutofit/>
          </a:bodyPr>
          <a:lstStyle/>
          <a:p>
            <a:r>
              <a:rPr lang="en-US" dirty="0" smtClean="0"/>
              <a:t>“First Emperor”</a:t>
            </a:r>
          </a:p>
          <a:p>
            <a:r>
              <a:rPr lang="en-US" dirty="0" smtClean="0"/>
              <a:t>Warring Zhou lord who united the feudal lords</a:t>
            </a:r>
          </a:p>
          <a:p>
            <a:r>
              <a:rPr lang="en-US" dirty="0" smtClean="0"/>
              <a:t>Centralized power, used legal advisers. </a:t>
            </a:r>
          </a:p>
          <a:p>
            <a:r>
              <a:rPr lang="en-US" dirty="0" smtClean="0"/>
              <a:t>Qin Dynasty</a:t>
            </a:r>
          </a:p>
          <a:p>
            <a:pPr lvl="1"/>
            <a:r>
              <a:rPr lang="en-US" dirty="0" smtClean="0"/>
              <a:t>Merit based rewards</a:t>
            </a:r>
          </a:p>
          <a:p>
            <a:pPr lvl="1"/>
            <a:r>
              <a:rPr lang="en-US" dirty="0" smtClean="0"/>
              <a:t>Punishments for failure</a:t>
            </a:r>
          </a:p>
          <a:p>
            <a:pPr lvl="1"/>
            <a:r>
              <a:rPr lang="en-US" dirty="0" smtClean="0"/>
              <a:t>Authoritarian government</a:t>
            </a:r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8" name="Picture 10" descr="http://media.smithsonianmag.com/images/Qin-Shi-Huangdi-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3903971" cy="40846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globalmountainsummit.org/images/terracotta-warriors/terracotta-army-pit1-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4638"/>
            <a:ext cx="8940800" cy="6705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5266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II. Qin Dynasty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219200"/>
            <a:ext cx="5334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Abolished feudalism, set up 36 military districts</a:t>
            </a:r>
          </a:p>
          <a:p>
            <a:r>
              <a:rPr lang="en-US" dirty="0" smtClean="0"/>
              <a:t>Monitored Nobles</a:t>
            </a:r>
          </a:p>
          <a:p>
            <a:r>
              <a:rPr lang="en-US" dirty="0" smtClean="0"/>
              <a:t>Very heavy taxes on peasants to support army and Great Wall</a:t>
            </a:r>
          </a:p>
          <a:p>
            <a:r>
              <a:rPr lang="en-US" dirty="0" smtClean="0"/>
              <a:t>Killed any who were suspected of opposing him</a:t>
            </a:r>
          </a:p>
          <a:p>
            <a:r>
              <a:rPr lang="en-US" dirty="0" smtClean="0"/>
              <a:t>Burned books of literature and philosophy</a:t>
            </a:r>
          </a:p>
          <a:p>
            <a:endParaRPr lang="en-US" dirty="0"/>
          </a:p>
        </p:txBody>
      </p:sp>
      <p:pic>
        <p:nvPicPr>
          <p:cNvPr id="5" name="Picture 4" descr="http://www.china-mike.com/wp-content/uploads/2011/01/qin-dynasty-great-wall-map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3663332" cy="312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farm1.static.flickr.com/88/263523539_8a0e58ee0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701972" cy="2465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III. Collapse of the Qin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295400"/>
            <a:ext cx="4196405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Shi </a:t>
            </a:r>
            <a:r>
              <a:rPr lang="en-US" dirty="0" err="1" smtClean="0"/>
              <a:t>Huangdi</a:t>
            </a:r>
            <a:r>
              <a:rPr lang="en-US" dirty="0" smtClean="0"/>
              <a:t> died in 210 BC</a:t>
            </a:r>
          </a:p>
          <a:p>
            <a:r>
              <a:rPr lang="en-US" dirty="0" smtClean="0"/>
              <a:t>Collapsed after his death</a:t>
            </a:r>
          </a:p>
          <a:p>
            <a:pPr lvl="1"/>
            <a:r>
              <a:rPr lang="en-US" dirty="0" smtClean="0"/>
              <a:t>Heavy taxes</a:t>
            </a:r>
          </a:p>
          <a:p>
            <a:pPr lvl="1"/>
            <a:r>
              <a:rPr lang="en-US" dirty="0" smtClean="0"/>
              <a:t>Forced Labor</a:t>
            </a:r>
          </a:p>
          <a:p>
            <a:pPr lvl="1"/>
            <a:r>
              <a:rPr lang="en-US" dirty="0" smtClean="0"/>
              <a:t>Cruel Policies</a:t>
            </a:r>
          </a:p>
          <a:p>
            <a:pPr lvl="1"/>
            <a:r>
              <a:rPr lang="en-US" dirty="0" smtClean="0"/>
              <a:t>Revolts against government</a:t>
            </a:r>
            <a:endParaRPr lang="en-US" dirty="0"/>
          </a:p>
        </p:txBody>
      </p:sp>
      <p:pic>
        <p:nvPicPr>
          <p:cNvPr id="5122" name="Picture 2" descr="http://www.china-mike.com/wp-content/uploads/2011/01/qin-dynasty-map-sma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3351657" cy="22368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29000" y="6096000"/>
            <a:ext cx="571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http://www.youtube.com/watch?v=RsUE-ZtcUFg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7162800" cy="1143000"/>
          </a:xfrm>
        </p:spPr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600201"/>
            <a:ext cx="5638800" cy="1828800"/>
          </a:xfrm>
        </p:spPr>
        <p:txBody>
          <a:bodyPr/>
          <a:lstStyle/>
          <a:p>
            <a:pPr lvl="0">
              <a:defRPr/>
            </a:pPr>
            <a:r>
              <a:rPr lang="en-US" dirty="0"/>
              <a:t>What was the importance of Shi </a:t>
            </a:r>
            <a:r>
              <a:rPr lang="en-US" dirty="0" err="1"/>
              <a:t>Huangdi</a:t>
            </a:r>
            <a:r>
              <a:rPr lang="en-US" dirty="0"/>
              <a:t> to the Qin Dynasty?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18427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609600"/>
            <a:ext cx="6705600" cy="1470025"/>
          </a:xfrm>
        </p:spPr>
        <p:txBody>
          <a:bodyPr/>
          <a:lstStyle/>
          <a:p>
            <a:r>
              <a:rPr lang="en-US" dirty="0" smtClean="0"/>
              <a:t>Engineering an Empire: 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828800"/>
            <a:ext cx="64008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7365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6477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Engineering an Empire: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you watch the video, take notes on the great engineering feats of China:</a:t>
            </a:r>
          </a:p>
          <a:p>
            <a:pPr lvl="1"/>
            <a:r>
              <a:rPr lang="en-US" dirty="0" smtClean="0"/>
              <a:t>Great Wall</a:t>
            </a:r>
          </a:p>
          <a:p>
            <a:pPr lvl="1"/>
            <a:r>
              <a:rPr lang="en-US" dirty="0" smtClean="0"/>
              <a:t>Terra Cotta Warriors in Shi </a:t>
            </a:r>
            <a:r>
              <a:rPr lang="en-US" dirty="0" err="1" smtClean="0"/>
              <a:t>Huangdi’s</a:t>
            </a:r>
            <a:r>
              <a:rPr lang="en-US" dirty="0" smtClean="0"/>
              <a:t> </a:t>
            </a:r>
            <a:r>
              <a:rPr lang="en-US" dirty="0" smtClean="0"/>
              <a:t>Tomb</a:t>
            </a:r>
          </a:p>
          <a:p>
            <a:pPr lvl="1"/>
            <a:r>
              <a:rPr lang="en-US" dirty="0" smtClean="0"/>
              <a:t>Grand Canal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will be required to summarize this video </a:t>
            </a:r>
            <a:r>
              <a:rPr lang="en-US" dirty="0" smtClean="0"/>
              <a:t>as </a:t>
            </a:r>
            <a:r>
              <a:rPr lang="en-US" dirty="0" smtClean="0"/>
              <a:t>a homework assignment. (15 pts.)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www.youtube.com/watch?v=I9evCYVir5k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9110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FF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228</Words>
  <Application>Microsoft Office PowerPoint</Application>
  <PresentationFormat>On-screen Show 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Qin Dynasty</vt:lpstr>
      <vt:lpstr>Bellringer</vt:lpstr>
      <vt:lpstr>I. Shi Huangdi</vt:lpstr>
      <vt:lpstr>Slide 4</vt:lpstr>
      <vt:lpstr>II. Qin Dynasty</vt:lpstr>
      <vt:lpstr>III. Collapse of the Qin</vt:lpstr>
      <vt:lpstr>Essential Question</vt:lpstr>
      <vt:lpstr>Engineering an Empire: China</vt:lpstr>
      <vt:lpstr>Engineering an Empire: China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Roosevelt and His “New Deal” for Americans</dc:title>
  <dc:creator>Adam</dc:creator>
  <cp:lastModifiedBy>Adam</cp:lastModifiedBy>
  <cp:revision>205</cp:revision>
  <dcterms:created xsi:type="dcterms:W3CDTF">2013-03-18T17:01:34Z</dcterms:created>
  <dcterms:modified xsi:type="dcterms:W3CDTF">2015-07-31T18:52:40Z</dcterms:modified>
</cp:coreProperties>
</file>