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3" r:id="rId3"/>
    <p:sldId id="339" r:id="rId4"/>
    <p:sldId id="347" r:id="rId5"/>
    <p:sldId id="340" r:id="rId6"/>
    <p:sldId id="346" r:id="rId7"/>
    <p:sldId id="345" r:id="rId8"/>
    <p:sldId id="341" r:id="rId9"/>
    <p:sldId id="348" r:id="rId10"/>
    <p:sldId id="349" r:id="rId11"/>
    <p:sldId id="34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86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_nS6MpVbB_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609600"/>
            <a:ext cx="5638800" cy="1470025"/>
          </a:xfrm>
        </p:spPr>
        <p:txBody>
          <a:bodyPr/>
          <a:lstStyle/>
          <a:p>
            <a:r>
              <a:rPr lang="en-US" dirty="0" smtClean="0"/>
              <a:t>The Aztec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cartoonstock.com/lowres/jco0107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14" y="0"/>
            <a:ext cx="8044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423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1"/>
            <a:ext cx="5486400" cy="182880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How did the Aztec Civilization expand on Mayan achievements?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1"/>
            <a:ext cx="5638800" cy="1752599"/>
          </a:xfrm>
        </p:spPr>
        <p:txBody>
          <a:bodyPr/>
          <a:lstStyle/>
          <a:p>
            <a:r>
              <a:rPr lang="en-US" dirty="0" smtClean="0"/>
              <a:t>Review: Which characteristics were essential to ancient social structures?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200" y="32766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4343400"/>
            <a:ext cx="56388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How did the Aztec Civilization expand on Mayan achievements?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525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Aztec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531938"/>
            <a:ext cx="5105400" cy="53260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Emerged in the valley of Mexico: Teotihuacan </a:t>
            </a:r>
          </a:p>
          <a:p>
            <a:r>
              <a:rPr lang="en-US" dirty="0" smtClean="0"/>
              <a:t>The city gave birth to Aztec culture</a:t>
            </a:r>
          </a:p>
          <a:p>
            <a:r>
              <a:rPr lang="en-US" dirty="0" smtClean="0"/>
              <a:t>Settled around Lake </a:t>
            </a:r>
            <a:r>
              <a:rPr lang="en-US" dirty="0" err="1" smtClean="0"/>
              <a:t>Texcoco</a:t>
            </a:r>
            <a:endParaRPr lang="en-US" dirty="0" smtClean="0"/>
          </a:p>
          <a:p>
            <a:r>
              <a:rPr lang="en-US" dirty="0" smtClean="0"/>
              <a:t>Tenochtitlan: floating city.</a:t>
            </a:r>
          </a:p>
          <a:p>
            <a:r>
              <a:rPr lang="en-US" dirty="0" smtClean="0"/>
              <a:t>Expanded and took over much of south-central Mexico</a:t>
            </a:r>
          </a:p>
          <a:p>
            <a:pPr lvl="1"/>
            <a:r>
              <a:rPr lang="en-US" u="sng" dirty="0" smtClean="0"/>
              <a:t>Tribute</a:t>
            </a:r>
            <a:r>
              <a:rPr lang="en-US" dirty="0" smtClean="0"/>
              <a:t>: payment from conquered peoples</a:t>
            </a:r>
            <a:endParaRPr lang="en-US" u="sng" dirty="0" smtClean="0"/>
          </a:p>
          <a:p>
            <a:endParaRPr lang="en-US" dirty="0" smtClean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aliettedebodard.com/pics/map_tenochtit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800" cy="3529463"/>
          </a:xfrm>
          <a:prstGeom prst="rect">
            <a:avLst/>
          </a:prstGeom>
          <a:noFill/>
        </p:spPr>
      </p:pic>
      <p:pic>
        <p:nvPicPr>
          <p:cNvPr id="7172" name="Picture 4" descr="http://www.harpercollege.edu/mhealy/latamer/midamer/mmgif/mexval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1"/>
            <a:ext cx="3927479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c85c7a.medialib.glogster.com/media/66/66d5915dda74f890d7cb00df94ad7e1dad753fee9228dc02be7a01be85eef8a5/folklorico-aztec-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9395" cy="4953000"/>
          </a:xfrm>
          <a:prstGeom prst="rect">
            <a:avLst/>
          </a:prstGeom>
          <a:noFill/>
        </p:spPr>
      </p:pic>
      <p:pic>
        <p:nvPicPr>
          <p:cNvPr id="23556" name="Picture 4" descr="http://rowva-jh-hist.wikispaces.com/file/view/AztecMayaMap2.jpg/132590557/576x362/AztecMayaMa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697287"/>
            <a:ext cx="5029200" cy="3160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0"/>
            <a:ext cx="4191000" cy="3276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u="sng" dirty="0" err="1" smtClean="0"/>
              <a:t>Chinamps</a:t>
            </a:r>
            <a:r>
              <a:rPr lang="en-US" dirty="0" smtClean="0"/>
              <a:t>: artificial islands made of earth that were anchored to the shallow lake bed</a:t>
            </a:r>
          </a:p>
          <a:p>
            <a:r>
              <a:rPr lang="en-US" dirty="0">
                <a:hlinkClick r:id="rId2"/>
              </a:rPr>
              <a:t>http://www.youtube.com/watch?v=_nS6MpVbB_g</a:t>
            </a:r>
            <a:endParaRPr lang="en-US" dirty="0"/>
          </a:p>
        </p:txBody>
      </p:sp>
      <p:pic>
        <p:nvPicPr>
          <p:cNvPr id="6146" name="Picture 2" descr="http://midwestpermaculture.com/wordpress/wp-content/uploads/2012/10/chinampas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5565849" cy="3581400"/>
          </a:xfrm>
          <a:prstGeom prst="rect">
            <a:avLst/>
          </a:prstGeom>
          <a:noFill/>
        </p:spPr>
      </p:pic>
      <p:pic>
        <p:nvPicPr>
          <p:cNvPr id="6148" name="Picture 4" descr="http://anthrome.files.wordpress.com/2011/04/chinampa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8172" y="3886200"/>
            <a:ext cx="4195828" cy="2971800"/>
          </a:xfrm>
          <a:prstGeom prst="rect">
            <a:avLst/>
          </a:prstGeom>
          <a:noFill/>
        </p:spPr>
      </p:pic>
      <p:pic>
        <p:nvPicPr>
          <p:cNvPr id="6150" name="Picture 6" descr="http://sbceo.org/~vms/carlton/Renaissance/Aztecs/tenochtitlan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23881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pPr algn="l"/>
            <a:r>
              <a:rPr lang="en-US" dirty="0" smtClean="0"/>
              <a:t>II. Aztec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219200"/>
            <a:ext cx="5486400" cy="5638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Capital City at Tenochtitlan</a:t>
            </a:r>
          </a:p>
          <a:p>
            <a:r>
              <a:rPr lang="en-US" sz="3600" dirty="0" smtClean="0"/>
              <a:t>Emperor, chosen by a council of nobles and priests</a:t>
            </a:r>
          </a:p>
          <a:p>
            <a:pPr lvl="2"/>
            <a:r>
              <a:rPr lang="en-US" sz="2800" dirty="0" smtClean="0"/>
              <a:t>Judges, priests, governors, government officials</a:t>
            </a:r>
          </a:p>
          <a:p>
            <a:pPr lvl="3"/>
            <a:r>
              <a:rPr lang="en-US" sz="2400" dirty="0" smtClean="0"/>
              <a:t>Soldiers</a:t>
            </a:r>
          </a:p>
          <a:p>
            <a:pPr lvl="4"/>
            <a:r>
              <a:rPr lang="en-US" sz="2400" dirty="0" smtClean="0"/>
              <a:t>Commoners, farmers</a:t>
            </a:r>
          </a:p>
          <a:p>
            <a:pPr lvl="5"/>
            <a:r>
              <a:rPr lang="en-US" sz="2400" dirty="0" smtClean="0"/>
              <a:t>Slaves (prisoners of war and criminals)</a:t>
            </a:r>
          </a:p>
        </p:txBody>
      </p:sp>
      <p:pic>
        <p:nvPicPr>
          <p:cNvPr id="1026" name="Picture 2" descr="http://aztecsincasmayansproject.weebly.com/uploads/1/4/1/5/14151851/6569559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495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/>
          <a:lstStyle/>
          <a:p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How was the social structure of the Aztecs similar to that of other ancient civilizations?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865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95400"/>
            <a:ext cx="5187005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Economy: trade within and outside the empire</a:t>
            </a:r>
          </a:p>
          <a:p>
            <a:r>
              <a:rPr lang="en-US" dirty="0"/>
              <a:t>Religion: priests were important, Sun God, temples</a:t>
            </a:r>
          </a:p>
          <a:p>
            <a:pPr lvl="1"/>
            <a:r>
              <a:rPr lang="en-US" dirty="0"/>
              <a:t>Huitzilopochtli battled for the Sun to rise each morning</a:t>
            </a:r>
          </a:p>
          <a:p>
            <a:pPr lvl="1"/>
            <a:r>
              <a:rPr lang="en-US" dirty="0"/>
              <a:t>To aid in this struggle, sacrifices were offered daily</a:t>
            </a:r>
          </a:p>
          <a:p>
            <a:r>
              <a:rPr lang="en-US" dirty="0" smtClean="0"/>
              <a:t>Priests were keepers of knowledge</a:t>
            </a:r>
          </a:p>
          <a:p>
            <a:pPr lvl="1"/>
            <a:r>
              <a:rPr lang="en-US" dirty="0" smtClean="0"/>
              <a:t>Written records, calendar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1143000"/>
          </a:xfrm>
        </p:spPr>
        <p:txBody>
          <a:bodyPr/>
          <a:lstStyle/>
          <a:p>
            <a:pPr algn="l"/>
            <a:r>
              <a:rPr lang="en-US" dirty="0" smtClean="0"/>
              <a:t>III. Fall of the Aztecs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76400"/>
            <a:ext cx="6248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Waited for their Sun God to appear on Earth</a:t>
            </a:r>
          </a:p>
          <a:p>
            <a:r>
              <a:rPr lang="en-US" dirty="0" smtClean="0"/>
              <a:t>Spanish conquerors tricked the Aztec Emperor Montezuma </a:t>
            </a:r>
          </a:p>
          <a:p>
            <a:pPr lvl="1"/>
            <a:r>
              <a:rPr lang="en-US" dirty="0" smtClean="0"/>
              <a:t>Placed a curse on the Spanish, said he would have his revenge</a:t>
            </a:r>
          </a:p>
          <a:p>
            <a:pPr lvl="1"/>
            <a:r>
              <a:rPr lang="en-US" dirty="0" smtClean="0"/>
              <a:t>Montezuma’s Revenge: disease, comes out of both ends. If left untreated, can cause dehydration and death</a:t>
            </a:r>
            <a:endParaRPr lang="en-US" dirty="0"/>
          </a:p>
        </p:txBody>
      </p:sp>
      <p:pic>
        <p:nvPicPr>
          <p:cNvPr id="2052" name="Picture 4" descr="http://www.phrases.org.uk/images/montezu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374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-KG5AbOgmqUs/TVfAmg1mkwI/AAAAAAAAARo/02VSkoqGgws/s1600/TRavDia-770599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52812"/>
            <a:ext cx="3072350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15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266</Words>
  <Application>Microsoft Office PowerPoint</Application>
  <PresentationFormat>On-screen Show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Aztec Empire</vt:lpstr>
      <vt:lpstr>Bellringer</vt:lpstr>
      <vt:lpstr>I. Aztec Civilization</vt:lpstr>
      <vt:lpstr>Slide 4</vt:lpstr>
      <vt:lpstr>Slide 5</vt:lpstr>
      <vt:lpstr>II. Aztec Culture</vt:lpstr>
      <vt:lpstr>Quickwrite</vt:lpstr>
      <vt:lpstr>Slide 8</vt:lpstr>
      <vt:lpstr>III. Fall of the Aztecs</vt:lpstr>
      <vt:lpstr>Slide 10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147</cp:revision>
  <dcterms:created xsi:type="dcterms:W3CDTF">2013-03-18T17:01:34Z</dcterms:created>
  <dcterms:modified xsi:type="dcterms:W3CDTF">2015-08-08T17:49:48Z</dcterms:modified>
</cp:coreProperties>
</file>