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3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03D21-DD07-4412-BC3B-68D39AEC91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5B26-C6DF-49DD-B7CB-9A67DE70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0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0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9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1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2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800" y="596901"/>
            <a:ext cx="10058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Enlightenment in Europe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2098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sp>
        <p:nvSpPr>
          <p:cNvPr id="10244" name="AutoShape 4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4876799"/>
          </a:xfrm>
        </p:spPr>
        <p:txBody>
          <a:bodyPr/>
          <a:lstStyle/>
          <a:p>
            <a:r>
              <a:rPr lang="en-US" dirty="0" smtClean="0"/>
              <a:t>Review: what was the Renaissance?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were the causes for the Age of Enlightenment?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369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Essential Question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4572001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1"/>
            <a:ext cx="10617200" cy="3124200"/>
          </a:xfrm>
        </p:spPr>
        <p:txBody>
          <a:bodyPr/>
          <a:lstStyle/>
          <a:p>
            <a:r>
              <a:rPr lang="en-US" dirty="0" smtClean="0"/>
              <a:t>Sparked by the Scientific Revolution and Reformation</a:t>
            </a:r>
          </a:p>
          <a:p>
            <a:pPr lvl="1"/>
            <a:r>
              <a:rPr lang="en-US" dirty="0" smtClean="0"/>
              <a:t>New ways of thinking/challenging traditional beliefs</a:t>
            </a:r>
          </a:p>
          <a:p>
            <a:pPr lvl="1"/>
            <a:r>
              <a:rPr lang="en-US" dirty="0" smtClean="0"/>
              <a:t>Basis in experimentation and reason</a:t>
            </a:r>
          </a:p>
          <a:p>
            <a:endParaRPr lang="en-US" dirty="0" smtClean="0"/>
          </a:p>
          <a:p>
            <a:r>
              <a:rPr lang="en-US" dirty="0" smtClean="0"/>
              <a:t>Way of thinking began to be applied to morals and government</a:t>
            </a:r>
          </a:p>
          <a:p>
            <a:pPr lvl="1"/>
            <a:r>
              <a:rPr lang="en-US" dirty="0" smtClean="0"/>
              <a:t>Began the Age of Reason/Enlightenment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Thinkers of the Enlightenment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940764"/>
              </p:ext>
            </p:extLst>
          </p:nvPr>
        </p:nvGraphicFramePr>
        <p:xfrm>
          <a:off x="0" y="1325563"/>
          <a:ext cx="12192000" cy="5958840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6096000"/>
                <a:gridCol w="6096000"/>
              </a:tblGrid>
              <a:tr h="382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Thomas Hobbes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John Locke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  <a:tr h="1851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Pg. 545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Social Contract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Pg. 545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Natural Rights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  <a:tr h="376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Baron de Montesquieu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Voltaire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  <a:tr h="1098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Pg. 546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Separation of Powers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Pg. 546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Who did he attack in his writings?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  <a:tr h="376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Denis Diderot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Jean-Jacques Rousseau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  <a:tr h="1255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Pg. 546-547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Encyclopedia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Pg. 547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Rousseau’s Social Contract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4" marR="482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1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68800" cy="4351338"/>
          </a:xfrm>
        </p:spPr>
        <p:txBody>
          <a:bodyPr/>
          <a:lstStyle/>
          <a:p>
            <a:r>
              <a:rPr lang="en-US" dirty="0"/>
              <a:t>Mary Wollstonecraft – 1792 </a:t>
            </a:r>
            <a:endParaRPr lang="en-US" dirty="0" smtClean="0"/>
          </a:p>
          <a:p>
            <a:pPr lvl="1"/>
            <a:r>
              <a:rPr lang="en-US" dirty="0" smtClean="0"/>
              <a:t>“A </a:t>
            </a:r>
            <a:r>
              <a:rPr lang="en-US" dirty="0"/>
              <a:t>Vindication of the Rights of </a:t>
            </a:r>
            <a:r>
              <a:rPr lang="en-US" dirty="0" smtClean="0"/>
              <a:t>Woman”</a:t>
            </a:r>
          </a:p>
          <a:p>
            <a:pPr lvl="1"/>
            <a:r>
              <a:rPr lang="en-US" dirty="0" smtClean="0"/>
              <a:t> Women </a:t>
            </a:r>
            <a:r>
              <a:rPr lang="en-US" dirty="0"/>
              <a:t>should be able to decide what was in her own best interest – not her husband or father.</a:t>
            </a:r>
          </a:p>
          <a:p>
            <a:endParaRPr lang="en-US" dirty="0"/>
          </a:p>
        </p:txBody>
      </p:sp>
      <p:pic>
        <p:nvPicPr>
          <p:cNvPr id="4" name="Picture 6" descr="Mary Wollstonecra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5701" y="1131888"/>
            <a:ext cx="2578099" cy="3417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15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were the causes for the Age of Enlightenment?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 was the limited monarchy of England different than the absolute monarchies of Spain, Russia, and France?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6158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173</Words>
  <Application>Microsoft Office PowerPoint</Application>
  <PresentationFormat>Widescreen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 Enlightenment in Europe</vt:lpstr>
      <vt:lpstr>Bellringer</vt:lpstr>
      <vt:lpstr>Causes</vt:lpstr>
      <vt:lpstr>Thinkers of the Enlightenment</vt:lpstr>
      <vt:lpstr>Women and the Enlightenment</vt:lpstr>
      <vt:lpstr>Essential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Monarchy in England</dc:title>
  <dc:creator>Adam Cox</dc:creator>
  <cp:lastModifiedBy>Adam Cox</cp:lastModifiedBy>
  <cp:revision>11</cp:revision>
  <dcterms:created xsi:type="dcterms:W3CDTF">2015-08-14T14:11:04Z</dcterms:created>
  <dcterms:modified xsi:type="dcterms:W3CDTF">2015-08-14T19:38:57Z</dcterms:modified>
</cp:coreProperties>
</file>