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3" r:id="rId3"/>
    <p:sldId id="339" r:id="rId4"/>
    <p:sldId id="347" r:id="rId5"/>
    <p:sldId id="345" r:id="rId6"/>
    <p:sldId id="346" r:id="rId7"/>
    <p:sldId id="348" r:id="rId8"/>
    <p:sldId id="350" r:id="rId9"/>
    <p:sldId id="351" r:id="rId10"/>
    <p:sldId id="352" r:id="rId11"/>
    <p:sldId id="353" r:id="rId12"/>
    <p:sldId id="354" r:id="rId13"/>
    <p:sldId id="355" r:id="rId14"/>
    <p:sldId id="349" r:id="rId15"/>
    <p:sldId id="34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LErPqqCC5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2YBVlgqqc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609600"/>
            <a:ext cx="5562600" cy="1470025"/>
          </a:xfrm>
        </p:spPr>
        <p:txBody>
          <a:bodyPr/>
          <a:lstStyle/>
          <a:p>
            <a:r>
              <a:rPr lang="en-US" dirty="0" smtClean="0"/>
              <a:t>The Incan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1905000"/>
            <a:ext cx="53340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 descr="http://web000.greece.k12.ny.us/SocialStudiesResources/Social_Studies_Resources/GHG_Documents/MacchuPicchu-06.05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0292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133600" y="64770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http://web000.greece.k12.ny.us/SocialStudiesResources/Social_Studies_Resources/GHG_Documents/Aztec-Spring.99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28600" y="43434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 descr="http://web000.greece.k12.ny.us/SocialStudiesResources/Social_Studies_Resources/GHG_Documents/AztecInca-08.05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09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066800" y="46482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http://web000.greece.k12.ny.us/SocialStudiesResources/Social_Studies_Resources/GHG_Documents/SouthAmericanCultures-01.03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2578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981200" y="55626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Uncontacted</a:t>
            </a:r>
            <a:r>
              <a:rPr lang="en-US" dirty="0" smtClean="0"/>
              <a:t> Tribes in the Amazon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6096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Indian tribes still exist in the world that have not yet made contact with the “modern” world</a:t>
            </a:r>
          </a:p>
          <a:p>
            <a:r>
              <a:rPr lang="en-US" dirty="0" smtClean="0"/>
              <a:t>Live lives of simplicity and free of big governments</a:t>
            </a:r>
          </a:p>
          <a:p>
            <a:r>
              <a:rPr lang="en-US" dirty="0" smtClean="0"/>
              <a:t>Way of life is threatened due to illegal logging of the Amazon Rain Forest and pollution of the River</a:t>
            </a:r>
          </a:p>
          <a:p>
            <a:r>
              <a:rPr lang="en-US" dirty="0">
                <a:hlinkClick r:id="rId2"/>
              </a:rPr>
              <a:t>http://www.youtube.com/watch?v=sLErPqqCC54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84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1"/>
            <a:ext cx="5334000" cy="18288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How was Incan civilization different from the Mayas and the Aztecs?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1"/>
            <a:ext cx="5334000" cy="1752599"/>
          </a:xfrm>
        </p:spPr>
        <p:txBody>
          <a:bodyPr/>
          <a:lstStyle/>
          <a:p>
            <a:r>
              <a:rPr lang="en-US" dirty="0" smtClean="0"/>
              <a:t>What methods have other civilizations used to farm in the past?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0" y="3276600"/>
            <a:ext cx="525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81400" y="4343400"/>
            <a:ext cx="5181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How was Incan civilization different from the Mayas and the Aztecs?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I. Predecessors to the 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31938"/>
            <a:ext cx="5638800" cy="53260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Chavin</a:t>
            </a:r>
            <a:r>
              <a:rPr lang="en-US" dirty="0" smtClean="0"/>
              <a:t>: art and religion </a:t>
            </a:r>
            <a:r>
              <a:rPr lang="en-US" dirty="0" err="1" smtClean="0"/>
              <a:t>Mochica</a:t>
            </a:r>
            <a:r>
              <a:rPr lang="en-US" dirty="0" smtClean="0"/>
              <a:t>: Developed terrace farming and road systems</a:t>
            </a:r>
          </a:p>
          <a:p>
            <a:r>
              <a:rPr lang="en-US" dirty="0" smtClean="0"/>
              <a:t>Nazca: Left behind </a:t>
            </a:r>
            <a:r>
              <a:rPr lang="en-US" u="sng" dirty="0" smtClean="0"/>
              <a:t>glyphs</a:t>
            </a:r>
            <a:endParaRPr lang="en-US" dirty="0" smtClean="0"/>
          </a:p>
          <a:p>
            <a:pPr lvl="1"/>
            <a:r>
              <a:rPr lang="en-US" dirty="0" smtClean="0"/>
              <a:t>Pictograph or symbol carved into a surface</a:t>
            </a:r>
          </a:p>
          <a:p>
            <a:r>
              <a:rPr lang="en-US" dirty="0" smtClean="0"/>
              <a:t>Each fell to the Incas, but influenced their culture as well</a:t>
            </a:r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/>
          <a:lstStyle/>
          <a:p>
            <a:pPr algn="l"/>
            <a:r>
              <a:rPr lang="en-US" dirty="0" smtClean="0"/>
              <a:t>II. Incan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39" y="1219200"/>
            <a:ext cx="5436061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Emerged in Peru (Cuzco) and spread through the Andes Mountains</a:t>
            </a:r>
          </a:p>
          <a:p>
            <a:r>
              <a:rPr lang="en-US" dirty="0" err="1" smtClean="0"/>
              <a:t>Sapa</a:t>
            </a:r>
            <a:r>
              <a:rPr lang="en-US" dirty="0" smtClean="0"/>
              <a:t> Inca: God-Emperor with complete, divine rule</a:t>
            </a:r>
          </a:p>
          <a:p>
            <a:pPr lvl="1"/>
            <a:r>
              <a:rPr lang="en-US" sz="2400" dirty="0" err="1" smtClean="0"/>
              <a:t>Coya</a:t>
            </a:r>
            <a:r>
              <a:rPr lang="en-US" sz="2400" dirty="0" smtClean="0"/>
              <a:t>: wife who carried out important religious/civic duties</a:t>
            </a:r>
          </a:p>
          <a:p>
            <a:pPr lvl="1"/>
            <a:r>
              <a:rPr lang="en-US" sz="2400" dirty="0" smtClean="0"/>
              <a:t>Never wore same garments twice</a:t>
            </a:r>
          </a:p>
          <a:p>
            <a:r>
              <a:rPr lang="en-US" dirty="0" smtClean="0"/>
              <a:t>Records kept on </a:t>
            </a:r>
            <a:r>
              <a:rPr lang="en-US" u="sng" dirty="0" err="1" smtClean="0"/>
              <a:t>quipu</a:t>
            </a:r>
            <a:endParaRPr lang="en-US" dirty="0" smtClean="0"/>
          </a:p>
          <a:p>
            <a:pPr lvl="1"/>
            <a:r>
              <a:rPr lang="en-US" sz="2400" dirty="0" smtClean="0"/>
              <a:t>Collection of knotted and colored strings, kept dates/crop yields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.uncp.edu/home/rwb/inca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34062" cy="342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bs.org/wgbh/nova/inca/images/empi-incatrail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69991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How was the government of Inca similar to other ancient civilizations?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865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/>
          <a:lstStyle/>
          <a:p>
            <a:pPr algn="l"/>
            <a:r>
              <a:rPr lang="en-US" dirty="0" smtClean="0"/>
              <a:t>III. Incan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5257800" cy="5638800"/>
          </a:xfrm>
        </p:spPr>
        <p:txBody>
          <a:bodyPr/>
          <a:lstStyle/>
          <a:p>
            <a:r>
              <a:rPr lang="en-US" dirty="0" smtClean="0"/>
              <a:t>Majority of people were famers or runners</a:t>
            </a:r>
          </a:p>
          <a:p>
            <a:pPr lvl="1"/>
            <a:r>
              <a:rPr lang="en-US" dirty="0" smtClean="0"/>
              <a:t>Farmers: </a:t>
            </a:r>
            <a:r>
              <a:rPr lang="en-US" b="1" i="1" u="sng" dirty="0" smtClean="0"/>
              <a:t>terrace farming </a:t>
            </a:r>
            <a:r>
              <a:rPr lang="en-US" dirty="0" smtClean="0"/>
              <a:t>and careful irrigation</a:t>
            </a:r>
          </a:p>
          <a:p>
            <a:pPr lvl="1"/>
            <a:r>
              <a:rPr lang="en-US" b="1" i="1" u="sng" dirty="0" smtClean="0"/>
              <a:t>Runners: messengers along roads from city to city</a:t>
            </a:r>
          </a:p>
          <a:p>
            <a:r>
              <a:rPr lang="en-US" dirty="0" smtClean="0"/>
              <a:t>Other specialized jobs</a:t>
            </a:r>
          </a:p>
          <a:p>
            <a:pPr lvl="1"/>
            <a:r>
              <a:rPr lang="en-US" dirty="0" smtClean="0"/>
              <a:t>Metal workers: </a:t>
            </a:r>
            <a:r>
              <a:rPr lang="en-US" u="sng" dirty="0" smtClean="0"/>
              <a:t>alloy</a:t>
            </a:r>
            <a:r>
              <a:rPr lang="en-US" dirty="0" smtClean="0"/>
              <a:t>, or blend, metals</a:t>
            </a:r>
          </a:p>
          <a:p>
            <a:pPr lvl="1"/>
            <a:r>
              <a:rPr lang="en-US" dirty="0" smtClean="0"/>
              <a:t>Priests: important in government and medicine</a:t>
            </a:r>
          </a:p>
        </p:txBody>
      </p:sp>
      <p:pic>
        <p:nvPicPr>
          <p:cNvPr id="1028" name="Picture 4" descr="http://education-portal.com/cimages/multimages/16/sacred_valley_pisaq_terr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avidpratt.info/americas/andes1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0844"/>
            <a:ext cx="2362200" cy="43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pPr algn="l"/>
            <a:r>
              <a:rPr lang="en-US" dirty="0" smtClean="0"/>
              <a:t>IV. Machu Picchu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800600" cy="31006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Ancient Incan city in Peru</a:t>
            </a:r>
          </a:p>
          <a:p>
            <a:r>
              <a:rPr lang="en-US" dirty="0" smtClean="0"/>
              <a:t>7000 ft. above sea level</a:t>
            </a:r>
          </a:p>
          <a:p>
            <a:r>
              <a:rPr lang="en-US" dirty="0" smtClean="0"/>
              <a:t>Stones of city buildings are each custom cut to fit, no mortar or tar</a:t>
            </a:r>
          </a:p>
          <a:p>
            <a:r>
              <a:rPr lang="en-US" dirty="0" smtClean="0"/>
              <a:t>Remains a popular tourist site today</a:t>
            </a:r>
            <a:endParaRPr lang="en-US" dirty="0"/>
          </a:p>
        </p:txBody>
      </p:sp>
      <p:pic>
        <p:nvPicPr>
          <p:cNvPr id="2058" name="Picture 10" descr="http://cdn.media.kiwicollection.com/media/property/PR000846/xl/000846-02-macchu-picch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832225" cy="21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mithsonianjourneys.org/images/uploaded/photo_entries/large/6991_image_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49806"/>
            <a:ext cx="3810000" cy="23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52578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http://www.youtube.com/watch?v=P2YBVlgqqco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21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4800600" y="4191000"/>
            <a:ext cx="6096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106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3886200"/>
            <a:ext cx="6858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301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Incan Empire</vt:lpstr>
      <vt:lpstr>Bellringer</vt:lpstr>
      <vt:lpstr>I. Predecessors to the Inca</vt:lpstr>
      <vt:lpstr>II. Incan Civilization</vt:lpstr>
      <vt:lpstr>Quickwrite</vt:lpstr>
      <vt:lpstr>III. Incan Life</vt:lpstr>
      <vt:lpstr>IV. Machu Picchu</vt:lpstr>
      <vt:lpstr>Slide 8</vt:lpstr>
      <vt:lpstr>Slide 9</vt:lpstr>
      <vt:lpstr>Slide 10</vt:lpstr>
      <vt:lpstr>Slide 11</vt:lpstr>
      <vt:lpstr>Slide 12</vt:lpstr>
      <vt:lpstr>Slide 13</vt:lpstr>
      <vt:lpstr>Uncontacted Tribes in the Amazon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155</cp:revision>
  <dcterms:created xsi:type="dcterms:W3CDTF">2013-03-18T17:01:34Z</dcterms:created>
  <dcterms:modified xsi:type="dcterms:W3CDTF">2015-08-08T17:54:04Z</dcterms:modified>
</cp:coreProperties>
</file>