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339" r:id="rId4"/>
    <p:sldId id="340" r:id="rId5"/>
    <p:sldId id="346" r:id="rId6"/>
    <p:sldId id="345" r:id="rId7"/>
    <p:sldId id="341" r:id="rId8"/>
    <p:sldId id="347" r:id="rId9"/>
    <p:sldId id="34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086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5791200" cy="1470025"/>
          </a:xfrm>
        </p:spPr>
        <p:txBody>
          <a:bodyPr/>
          <a:lstStyle/>
          <a:p>
            <a:r>
              <a:rPr lang="en-US" dirty="0" smtClean="0"/>
              <a:t>The Mayan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905000"/>
            <a:ext cx="57912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1"/>
            <a:ext cx="5486400" cy="1752599"/>
          </a:xfrm>
        </p:spPr>
        <p:txBody>
          <a:bodyPr/>
          <a:lstStyle/>
          <a:p>
            <a:r>
              <a:rPr lang="en-US" dirty="0" smtClean="0"/>
              <a:t>What places are located in ‘Latin’ ‘Middle’ America?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0400" y="32766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4343400"/>
            <a:ext cx="54864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How was ancient Mayan Civilization similar to other ancient civilizations?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562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The </a:t>
            </a:r>
            <a:r>
              <a:rPr lang="en-US" dirty="0" err="1" smtClean="0"/>
              <a:t>Olmecs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31938"/>
            <a:ext cx="5638800" cy="5326062"/>
          </a:xfrm>
        </p:spPr>
        <p:txBody>
          <a:bodyPr>
            <a:normAutofit/>
          </a:bodyPr>
          <a:lstStyle/>
          <a:p>
            <a:r>
              <a:rPr lang="en-US" dirty="0" smtClean="0"/>
              <a:t>Earliest American civilization</a:t>
            </a:r>
          </a:p>
          <a:p>
            <a:r>
              <a:rPr lang="en-US" dirty="0" smtClean="0"/>
              <a:t>Mexican Gulf Coast</a:t>
            </a:r>
          </a:p>
          <a:p>
            <a:r>
              <a:rPr lang="en-US" dirty="0" smtClean="0"/>
              <a:t>1400 BC- 500 BC</a:t>
            </a:r>
          </a:p>
          <a:p>
            <a:r>
              <a:rPr lang="en-US" dirty="0" smtClean="0"/>
              <a:t>Rich tombs and temples</a:t>
            </a:r>
          </a:p>
          <a:p>
            <a:pPr lvl="1"/>
            <a:r>
              <a:rPr lang="en-US" dirty="0" smtClean="0"/>
              <a:t>Priests on top of social pyramid </a:t>
            </a:r>
          </a:p>
          <a:p>
            <a:r>
              <a:rPr lang="en-US" dirty="0" smtClean="0"/>
              <a:t>No cities, had worship centers</a:t>
            </a:r>
          </a:p>
          <a:p>
            <a:r>
              <a:rPr lang="en-US" dirty="0" smtClean="0"/>
              <a:t>Trading economy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aztec-history.com/images/olmec-stone-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867275"/>
            <a:ext cx="1905000" cy="1990725"/>
          </a:xfrm>
          <a:prstGeom prst="rect">
            <a:avLst/>
          </a:prstGeom>
          <a:noFill/>
        </p:spPr>
      </p:pic>
      <p:pic>
        <p:nvPicPr>
          <p:cNvPr id="6148" name="Picture 4" descr="http://www.dartmouth.edu/~anthro/images/TempleAnthro22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76550" cy="3188972"/>
          </a:xfrm>
          <a:prstGeom prst="rect">
            <a:avLst/>
          </a:prstGeom>
          <a:noFill/>
        </p:spPr>
      </p:pic>
      <p:pic>
        <p:nvPicPr>
          <p:cNvPr id="6150" name="Picture 6" descr="http://apworld2012.wikispaces.com/file/view/MapOlmecInfluence.jpeg/364630766/MapOlmecInfluenc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505200" cy="2015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pPr algn="l"/>
            <a:r>
              <a:rPr lang="en-US" dirty="0" smtClean="0"/>
              <a:t>II. Mayan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648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Influenced by the </a:t>
            </a:r>
            <a:r>
              <a:rPr lang="en-US" dirty="0" err="1" smtClean="0"/>
              <a:t>Olmecs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Cut down trees and raised land for agriculture, brought water to </a:t>
            </a:r>
            <a:r>
              <a:rPr lang="en-US" dirty="0" smtClean="0"/>
              <a:t>crops</a:t>
            </a:r>
            <a:endParaRPr lang="en-US" dirty="0" smtClean="0"/>
          </a:p>
          <a:p>
            <a:r>
              <a:rPr lang="en-US" dirty="0" smtClean="0"/>
              <a:t>Large stone temples and poles with historical carvings</a:t>
            </a:r>
          </a:p>
          <a:p>
            <a:r>
              <a:rPr lang="en-US" dirty="0" smtClean="0"/>
              <a:t>Ball games (soccer?)</a:t>
            </a:r>
          </a:p>
          <a:p>
            <a:r>
              <a:rPr lang="en-US" dirty="0" smtClean="0"/>
              <a:t>Large cities (Tikal)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mrgrayhistory.wikispaces.com/file/view/E_Americas_-_Maya_City.jpg/244245421/948x462/E_Americas_-_Maya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4343400" cy="2667000"/>
          </a:xfrm>
          <a:prstGeom prst="rect">
            <a:avLst/>
          </a:prstGeom>
          <a:noFill/>
        </p:spPr>
      </p:pic>
      <p:pic>
        <p:nvPicPr>
          <p:cNvPr id="5124" name="Picture 4" descr="http://www.latinamericanstudies.org/maya/maya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343400" cy="293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0"/>
            <a:ext cx="6172200" cy="6126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Classes</a:t>
            </a:r>
          </a:p>
          <a:p>
            <a:pPr lvl="1"/>
            <a:r>
              <a:rPr lang="en-US" dirty="0" smtClean="0"/>
              <a:t>Ruler</a:t>
            </a:r>
          </a:p>
          <a:p>
            <a:pPr lvl="1"/>
            <a:r>
              <a:rPr lang="en-US" dirty="0" smtClean="0"/>
              <a:t>Nobles (generals and government officials)</a:t>
            </a:r>
          </a:p>
          <a:p>
            <a:pPr lvl="1"/>
            <a:r>
              <a:rPr lang="en-US" dirty="0" smtClean="0"/>
              <a:t>Priests (women had some power as well)</a:t>
            </a:r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Writing system – symbol language, mostly about farming</a:t>
            </a:r>
          </a:p>
          <a:p>
            <a:pPr lvl="1"/>
            <a:r>
              <a:rPr lang="en-US" dirty="0" smtClean="0"/>
              <a:t>Calendar (Math and Astronomy) to keep track of seasons</a:t>
            </a:r>
          </a:p>
          <a:p>
            <a:pPr lvl="1"/>
            <a:r>
              <a:rPr lang="en-US" dirty="0" smtClean="0"/>
              <a:t>Books (made of tree bark) to record time of sunrise</a:t>
            </a:r>
          </a:p>
          <a:p>
            <a:pPr lvl="1"/>
            <a:endParaRPr lang="en-US" dirty="0"/>
          </a:p>
        </p:txBody>
      </p:sp>
      <p:pic>
        <p:nvPicPr>
          <p:cNvPr id="22532" name="Picture 4" descr="http://www.epicpodquest.com/wp-content/uploads/2012/12/mayan_calendar_990x700_246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910271" cy="2743200"/>
          </a:xfrm>
          <a:prstGeom prst="rect">
            <a:avLst/>
          </a:prstGeom>
          <a:noFill/>
        </p:spPr>
      </p:pic>
      <p:pic>
        <p:nvPicPr>
          <p:cNvPr id="22534" name="Picture 6" descr="http://www.mitchellteachers.net/WorldHistory/AncientAmericas/images/riseofmayaciv/BallGameTr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800601"/>
            <a:ext cx="3200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How were the </a:t>
            </a:r>
            <a:r>
              <a:rPr lang="en-US" dirty="0" err="1" smtClean="0"/>
              <a:t>Olmecs</a:t>
            </a:r>
            <a:r>
              <a:rPr lang="en-US" dirty="0" smtClean="0"/>
              <a:t> and Mayans different?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865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III. </a:t>
            </a:r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599" y="1295400"/>
            <a:ext cx="5715001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“Lost Cities” were discovered</a:t>
            </a:r>
          </a:p>
          <a:p>
            <a:r>
              <a:rPr lang="en-US" dirty="0" smtClean="0"/>
              <a:t>Possible explanations</a:t>
            </a:r>
          </a:p>
          <a:p>
            <a:pPr lvl="1"/>
            <a:r>
              <a:rPr lang="en-US" dirty="0" smtClean="0"/>
              <a:t>Overpopulation, therefore overuse of soil</a:t>
            </a:r>
          </a:p>
          <a:p>
            <a:pPr lvl="1"/>
            <a:r>
              <a:rPr lang="en-US" dirty="0" smtClean="0"/>
              <a:t>Over-taxation to support wars</a:t>
            </a:r>
          </a:p>
          <a:p>
            <a:r>
              <a:rPr lang="en-US" dirty="0" smtClean="0"/>
              <a:t>Mayan culture and languages exist today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http://web000.greece.k12.ny.us/SocialStudiesResources/Social_Studies_Resources/GHG_Documents/AdvancedTechnology-06.00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3048000" y="61722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1"/>
            <a:ext cx="5486400" cy="182880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How was ancient Mayan Civilization similar to other ancient civilizations?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211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Mayan Empire</vt:lpstr>
      <vt:lpstr>Bellringer</vt:lpstr>
      <vt:lpstr>I. The Olmecs</vt:lpstr>
      <vt:lpstr>II. Mayan Civilization</vt:lpstr>
      <vt:lpstr>Slide 5</vt:lpstr>
      <vt:lpstr>Quickwrite</vt:lpstr>
      <vt:lpstr>III. Decline</vt:lpstr>
      <vt:lpstr>Slide 8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137</cp:revision>
  <dcterms:created xsi:type="dcterms:W3CDTF">2013-03-18T17:01:34Z</dcterms:created>
  <dcterms:modified xsi:type="dcterms:W3CDTF">2015-08-08T17:40:19Z</dcterms:modified>
</cp:coreProperties>
</file>