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93" r:id="rId3"/>
    <p:sldId id="350" r:id="rId4"/>
    <p:sldId id="351" r:id="rId5"/>
    <p:sldId id="349" r:id="rId6"/>
    <p:sldId id="348" r:id="rId7"/>
    <p:sldId id="366" r:id="rId8"/>
    <p:sldId id="346" r:id="rId9"/>
    <p:sldId id="352" r:id="rId10"/>
    <p:sldId id="34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486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B3A0F-D07F-4DA5-A92F-BA63F38B0103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70A83-24FA-478E-8389-A80DDEF476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574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50CC-6179-4C95-8968-C027EE2B3107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youtube.com/watch?v=a_oeKXEMps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8458200" cy="1470025"/>
          </a:xfrm>
        </p:spPr>
        <p:txBody>
          <a:bodyPr/>
          <a:lstStyle/>
          <a:p>
            <a:r>
              <a:rPr lang="en-US" dirty="0" smtClean="0"/>
              <a:t>The Medieval Church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05000"/>
            <a:ext cx="6400800" cy="1752600"/>
          </a:xfrm>
        </p:spPr>
        <p:txBody>
          <a:bodyPr/>
          <a:lstStyle/>
          <a:p>
            <a:r>
              <a:rPr lang="en-US" dirty="0" smtClean="0"/>
              <a:t>Global History and Geography I</a:t>
            </a:r>
          </a:p>
          <a:p>
            <a:r>
              <a:rPr lang="en-US" dirty="0" smtClean="0"/>
              <a:t>Mr. Cox</a:t>
            </a:r>
            <a:endParaRPr lang="en-US" dirty="0"/>
          </a:p>
        </p:txBody>
      </p:sp>
      <p:pic>
        <p:nvPicPr>
          <p:cNvPr id="8194" name="Picture 2" descr="http://www.best-of-european-union.eu/wp-content/uploads/2012/07/Whitby-Abbey-uk-468x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276600"/>
            <a:ext cx="4457700" cy="2876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599"/>
          </a:xfrm>
        </p:spPr>
        <p:txBody>
          <a:bodyPr/>
          <a:lstStyle/>
          <a:p>
            <a:r>
              <a:rPr lang="en-US" dirty="0" smtClean="0"/>
              <a:t>Why did the power of the Christian church grow during the Middle Ages in western Europe?</a:t>
            </a:r>
          </a:p>
          <a:p>
            <a:pPr lvl="0">
              <a:defRPr/>
            </a:pPr>
            <a:endParaRPr lang="en-US" dirty="0"/>
          </a:p>
          <a:p>
            <a:pPr lvl="0">
              <a:defRPr/>
            </a:pPr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4184270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32351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Homework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19599"/>
          </a:xfrm>
        </p:spPr>
        <p:txBody>
          <a:bodyPr>
            <a:normAutofit/>
          </a:bodyPr>
          <a:lstStyle/>
          <a:p>
            <a:r>
              <a:rPr lang="en-US" dirty="0" smtClean="0"/>
              <a:t>What are the three major monotheistic world religions?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Why did the power of the Christian church grow during the Middle Ages in western Europe?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276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Essential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Question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4495800"/>
            <a:ext cx="8229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4343400"/>
            <a:ext cx="8229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I. Changes in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3352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During the Middle Ages, the Catholic church evolved. </a:t>
            </a:r>
          </a:p>
          <a:p>
            <a:r>
              <a:rPr lang="en-US" u="sng" dirty="0" smtClean="0"/>
              <a:t>Monasteries</a:t>
            </a:r>
            <a:r>
              <a:rPr lang="en-US" dirty="0" smtClean="0"/>
              <a:t>, or centers of religious study and living, began to emerge. </a:t>
            </a:r>
          </a:p>
          <a:p>
            <a:pPr lvl="1"/>
            <a:r>
              <a:rPr lang="en-US" dirty="0" smtClean="0"/>
              <a:t>People desired alternatives to manorial life. </a:t>
            </a:r>
          </a:p>
          <a:p>
            <a:r>
              <a:rPr lang="en-US" dirty="0" smtClean="0"/>
              <a:t>Benedictine Rule</a:t>
            </a:r>
          </a:p>
          <a:p>
            <a:pPr lvl="1"/>
            <a:r>
              <a:rPr lang="en-US" dirty="0" smtClean="0"/>
              <a:t>Pope Benedict organized a set of three vows by which monks and nuns should live by</a:t>
            </a:r>
            <a:endParaRPr lang="en-US" dirty="0"/>
          </a:p>
        </p:txBody>
      </p:sp>
      <p:pic>
        <p:nvPicPr>
          <p:cNvPr id="23554" name="Picture 2" descr="http://cdn-1.historyforkids.org/learn/medieval/people/pictures/monktons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419600"/>
            <a:ext cx="3048000" cy="2438400"/>
          </a:xfrm>
          <a:prstGeom prst="rect">
            <a:avLst/>
          </a:prstGeom>
          <a:noFill/>
        </p:spPr>
      </p:pic>
      <p:pic>
        <p:nvPicPr>
          <p:cNvPr id="23556" name="Picture 4" descr="http://www.francis-bible.org/writings/image/MONKS/abb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796170"/>
            <a:ext cx="3200400" cy="2395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Monks and nuns would be required to live strict lives of work, prayer, and service to others.</a:t>
            </a:r>
          </a:p>
          <a:p>
            <a:pPr lvl="1"/>
            <a:r>
              <a:rPr lang="en-US" dirty="0" smtClean="0"/>
              <a:t>Schools</a:t>
            </a:r>
          </a:p>
          <a:p>
            <a:pPr lvl="1"/>
            <a:r>
              <a:rPr lang="en-US" dirty="0" smtClean="0"/>
              <a:t>Missionaries</a:t>
            </a:r>
          </a:p>
          <a:p>
            <a:pPr lvl="1"/>
            <a:r>
              <a:rPr lang="en-US" dirty="0" smtClean="0"/>
              <a:t>Copying of sacred texts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29000" y="533400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http://www.youtube.com/watch?v=a_oeKXEMpsY</a:t>
            </a:r>
            <a:endParaRPr lang="en-US" dirty="0"/>
          </a:p>
        </p:txBody>
      </p:sp>
      <p:pic>
        <p:nvPicPr>
          <p:cNvPr id="24578" name="Picture 2" descr="http://www.getty.edu/art/exhibitions/canterbury/images/initial_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2939" y="3200400"/>
            <a:ext cx="3981061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Quickwrite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were monasteries? What was their role in Medieval Europe? </a:t>
            </a:r>
          </a:p>
          <a:p>
            <a:r>
              <a:rPr lang="en-US" dirty="0" smtClean="0"/>
              <a:t>After you have answered the question, share with the person sitting next to you.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7894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II. The Power of the Church Grows 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3505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Pope began to exercise power over </a:t>
            </a:r>
            <a:r>
              <a:rPr lang="en-US" sz="2800" u="sng" dirty="0" smtClean="0"/>
              <a:t>secular</a:t>
            </a:r>
            <a:r>
              <a:rPr lang="en-US" sz="2800" dirty="0" smtClean="0"/>
              <a:t> (political, social) life and </a:t>
            </a:r>
            <a:r>
              <a:rPr lang="en-US" sz="2800" u="sng" dirty="0" smtClean="0"/>
              <a:t>nonsecular</a:t>
            </a:r>
            <a:r>
              <a:rPr lang="en-US" sz="2800" dirty="0" smtClean="0"/>
              <a:t> (religious) life</a:t>
            </a:r>
          </a:p>
          <a:p>
            <a:pPr lvl="1"/>
            <a:r>
              <a:rPr lang="en-US" sz="2400" u="sng" dirty="0" smtClean="0"/>
              <a:t>Papal Supremacy</a:t>
            </a:r>
            <a:r>
              <a:rPr lang="en-US" sz="2400" dirty="0" smtClean="0"/>
              <a:t>: authority of the Pope over all worldly leaders</a:t>
            </a:r>
          </a:p>
          <a:p>
            <a:pPr lvl="1"/>
            <a:r>
              <a:rPr lang="en-US" sz="2400" dirty="0" smtClean="0"/>
              <a:t>Established a hierarchy of officials to monitor the Church throughout Europe</a:t>
            </a:r>
          </a:p>
          <a:p>
            <a:pPr lvl="2"/>
            <a:r>
              <a:rPr lang="en-US" sz="2000" u="sng" dirty="0" smtClean="0"/>
              <a:t>Canon Law</a:t>
            </a:r>
            <a:r>
              <a:rPr lang="en-US" sz="2000" dirty="0" smtClean="0"/>
              <a:t>: body of Church laws</a:t>
            </a:r>
          </a:p>
          <a:p>
            <a:pPr lvl="2"/>
            <a:r>
              <a:rPr lang="en-US" sz="2000" u="sng" dirty="0" smtClean="0"/>
              <a:t>Excommunication</a:t>
            </a:r>
            <a:r>
              <a:rPr lang="en-US" sz="2000" dirty="0" smtClean="0"/>
              <a:t>: banishment from the Church</a:t>
            </a:r>
          </a:p>
          <a:p>
            <a:pPr lvl="2"/>
            <a:r>
              <a:rPr lang="en-US" sz="2000" u="sng" dirty="0" smtClean="0"/>
              <a:t>Interdict</a:t>
            </a:r>
            <a:r>
              <a:rPr lang="en-US" sz="2000" dirty="0" smtClean="0"/>
              <a:t>: excommunication of an entire town </a:t>
            </a:r>
            <a:endParaRPr lang="en-US" sz="2000" u="sng" dirty="0"/>
          </a:p>
        </p:txBody>
      </p:sp>
      <p:pic>
        <p:nvPicPr>
          <p:cNvPr id="3076" name="Picture 4" descr="http://images.suite101.com/3388904_com_507pxgiot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8040" y="3471984"/>
            <a:ext cx="2865960" cy="3386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721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 descr="http://web000.greece.k12.ny.us/SocialStudiesResources/Social_Studies_Resources/GHG_Documents/Medieval-01.02-Q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762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miley Face 2"/>
          <p:cNvSpPr/>
          <p:nvPr/>
        </p:nvSpPr>
        <p:spPr>
          <a:xfrm>
            <a:off x="762000" y="41910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III. Reform Movements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1"/>
            <a:ext cx="9144000" cy="3886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As the years progressed, the Church had become quite lax and undisciplined, prompting reform. </a:t>
            </a:r>
          </a:p>
          <a:p>
            <a:pPr lvl="1"/>
            <a:r>
              <a:rPr lang="en-US" sz="2600" dirty="0" smtClean="0"/>
              <a:t>Cluniac Reforms</a:t>
            </a:r>
          </a:p>
          <a:p>
            <a:pPr lvl="2"/>
            <a:r>
              <a:rPr lang="en-US" dirty="0" smtClean="0"/>
              <a:t>Abbot of Cluny  revived Benedictine Rule, removed nobles from monasteries, and only took devoted monks. </a:t>
            </a:r>
          </a:p>
          <a:p>
            <a:pPr lvl="1"/>
            <a:r>
              <a:rPr lang="en-US" sz="2600" u="sng" dirty="0" smtClean="0"/>
              <a:t>Simony</a:t>
            </a:r>
            <a:r>
              <a:rPr lang="en-US" sz="2600" dirty="0" smtClean="0"/>
              <a:t>, or the selling of church offices, became prohibited. </a:t>
            </a:r>
          </a:p>
          <a:p>
            <a:pPr lvl="1"/>
            <a:r>
              <a:rPr lang="en-US" sz="2600" dirty="0" smtClean="0"/>
              <a:t>Francis of Assisi led </a:t>
            </a:r>
            <a:r>
              <a:rPr lang="en-US" sz="2600" u="sng" dirty="0" smtClean="0"/>
              <a:t>friars</a:t>
            </a:r>
            <a:r>
              <a:rPr lang="en-US" sz="2600" dirty="0" smtClean="0"/>
              <a:t>, or traveling monks who would visit the various towns in Europe and teach the gospel. </a:t>
            </a:r>
          </a:p>
        </p:txBody>
      </p:sp>
      <p:pic>
        <p:nvPicPr>
          <p:cNvPr id="2054" name="Picture 6" descr="http://ldysinger.stjohnsem.edu/@abbeys/cluny/x-cluny_daught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723172"/>
            <a:ext cx="3276600" cy="2134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IV. Judaism During the Middle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3733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rise of the Christian church in Europe brought changes to the lives of Jews in the region</a:t>
            </a:r>
          </a:p>
          <a:p>
            <a:pPr lvl="1"/>
            <a:r>
              <a:rPr lang="en-US" dirty="0" smtClean="0"/>
              <a:t>At first, Jews lived peacefully alongside Christians across Europe</a:t>
            </a:r>
          </a:p>
          <a:p>
            <a:pPr lvl="1"/>
            <a:r>
              <a:rPr lang="en-US" dirty="0" smtClean="0"/>
              <a:t>Eventually, people of Jewish faith began to face persecution and prejudice, or </a:t>
            </a:r>
            <a:r>
              <a:rPr lang="en-US" u="sng" dirty="0" err="1" smtClean="0"/>
              <a:t>antisemitism</a:t>
            </a:r>
            <a:r>
              <a:rPr lang="en-US" dirty="0" smtClean="0"/>
              <a:t>, for various reasons</a:t>
            </a:r>
          </a:p>
          <a:p>
            <a:pPr lvl="2"/>
            <a:r>
              <a:rPr lang="en-US" dirty="0" smtClean="0"/>
              <a:t>Death of Jesus</a:t>
            </a:r>
          </a:p>
          <a:p>
            <a:pPr lvl="2"/>
            <a:r>
              <a:rPr lang="en-US" dirty="0" smtClean="0"/>
              <a:t>Scapegoat for famine, drought, economic problems</a:t>
            </a:r>
          </a:p>
          <a:p>
            <a:pPr lvl="1"/>
            <a:r>
              <a:rPr lang="en-US" dirty="0" smtClean="0"/>
              <a:t>Caused Jewish migration to Eastern Europe.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2763</TotalTime>
  <Words>391</Words>
  <Application>Microsoft Office PowerPoint</Application>
  <PresentationFormat>On-screen Show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The Medieval Church</vt:lpstr>
      <vt:lpstr>Bellringer</vt:lpstr>
      <vt:lpstr>I. Changes in the Church</vt:lpstr>
      <vt:lpstr>Cont’d</vt:lpstr>
      <vt:lpstr>Quickwrite</vt:lpstr>
      <vt:lpstr>II. The Power of the Church Grows  </vt:lpstr>
      <vt:lpstr>Slide 7</vt:lpstr>
      <vt:lpstr>III. Reform Movements </vt:lpstr>
      <vt:lpstr>IV. Judaism During the Middle Ages</vt:lpstr>
      <vt:lpstr>Essential Question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 Roosevelt and His “New Deal” for Americans</dc:title>
  <dc:creator>Adam</dc:creator>
  <cp:lastModifiedBy>Adam</cp:lastModifiedBy>
  <cp:revision>212</cp:revision>
  <dcterms:created xsi:type="dcterms:W3CDTF">2013-03-18T17:01:34Z</dcterms:created>
  <dcterms:modified xsi:type="dcterms:W3CDTF">2015-08-10T15:08:41Z</dcterms:modified>
</cp:coreProperties>
</file>