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339" r:id="rId4"/>
    <p:sldId id="340" r:id="rId5"/>
    <p:sldId id="341" r:id="rId6"/>
    <p:sldId id="346" r:id="rId7"/>
    <p:sldId id="345" r:id="rId8"/>
    <p:sldId id="34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cTnjj1dtd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The Persian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9218" name="Picture 2" descr="http://www.worldmapsonline.com/images/Cram/History/persian_emp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352800"/>
            <a:ext cx="442655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752599"/>
          </a:xfrm>
        </p:spPr>
        <p:txBody>
          <a:bodyPr/>
          <a:lstStyle/>
          <a:p>
            <a:r>
              <a:rPr lang="en-US" dirty="0" smtClean="0"/>
              <a:t>Look at the maps in the classroom or in your book. Where is the country of Persia located today?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1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8956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the Persian Empire able to successfully control so much territory?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The Fall of 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572000" cy="5257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Invasions from foreign empires. </a:t>
            </a:r>
          </a:p>
          <a:p>
            <a:pPr marL="514350" indent="-514350"/>
            <a:r>
              <a:rPr lang="en-US" sz="2800" dirty="0" smtClean="0"/>
              <a:t>Persian </a:t>
            </a:r>
            <a:r>
              <a:rPr lang="en-US" sz="2800" dirty="0" smtClean="0"/>
              <a:t>Empire under Cyrus took over </a:t>
            </a:r>
            <a:r>
              <a:rPr lang="en-US" sz="2800" dirty="0" smtClean="0"/>
              <a:t>Babylon</a:t>
            </a:r>
            <a:r>
              <a:rPr lang="en-US" sz="2800" dirty="0" smtClean="0"/>
              <a:t> </a:t>
            </a:r>
            <a:r>
              <a:rPr lang="en-US" sz="2800" dirty="0" smtClean="0"/>
              <a:t>in 539 BCE</a:t>
            </a:r>
            <a:endParaRPr lang="en-US" sz="2800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www.biography.com/imported/images/Biography/Images/Profiles/N/NebuchadnezzarII-9421018-1-4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828800"/>
            <a:ext cx="3829050" cy="3829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Persian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2819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King </a:t>
            </a:r>
            <a:r>
              <a:rPr lang="en-US" dirty="0" smtClean="0"/>
              <a:t>Darius </a:t>
            </a:r>
            <a:r>
              <a:rPr lang="en-US" dirty="0" smtClean="0"/>
              <a:t>expanded </a:t>
            </a:r>
            <a:r>
              <a:rPr lang="en-US" dirty="0" smtClean="0"/>
              <a:t>the empire. </a:t>
            </a:r>
          </a:p>
          <a:p>
            <a:r>
              <a:rPr lang="en-US" dirty="0" smtClean="0"/>
              <a:t>Stretched from Asia Minor to the Indian Subcontinent. </a:t>
            </a:r>
          </a:p>
          <a:p>
            <a:pPr lvl="1"/>
            <a:r>
              <a:rPr lang="en-US" dirty="0" smtClean="0"/>
              <a:t>Established infrastructure</a:t>
            </a:r>
          </a:p>
          <a:p>
            <a:pPr lvl="1"/>
            <a:r>
              <a:rPr lang="en-US" dirty="0" smtClean="0"/>
              <a:t>Had a set of laws for the whole empire. </a:t>
            </a:r>
          </a:p>
          <a:p>
            <a:r>
              <a:rPr lang="en-US" dirty="0" smtClean="0"/>
              <a:t>Later on, </a:t>
            </a:r>
            <a:r>
              <a:rPr lang="en-US" dirty="0" err="1" smtClean="0"/>
              <a:t>Xerces</a:t>
            </a:r>
            <a:r>
              <a:rPr lang="en-US" dirty="0" smtClean="0"/>
              <a:t> would try to expand the empire into Europe. Fell to the Greeks.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148" name="Picture 4" descr="http://wpc.556e.edgecastcdn.net/80556E/img.news/NEgjJG8rJdC4jk_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114800"/>
            <a:ext cx="2286000" cy="1809751"/>
          </a:xfrm>
          <a:prstGeom prst="rect">
            <a:avLst/>
          </a:prstGeom>
          <a:noFill/>
        </p:spPr>
      </p:pic>
      <p:pic>
        <p:nvPicPr>
          <p:cNvPr id="6150" name="Picture 6" descr="https://encrypted-tbn0.gstatic.com/images?q=tbn:ANd9GcSyGDnD8vuT-FSS6ntT04nwA4SXpa9scersCOVOl1_Pa94rP462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Recipe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dirty="0"/>
              <a:t>Persian Kings practiced </a:t>
            </a:r>
            <a:r>
              <a:rPr lang="en-US" u="sng" dirty="0"/>
              <a:t>tolerance</a:t>
            </a:r>
            <a:r>
              <a:rPr lang="en-US" dirty="0"/>
              <a:t>: acceptance of other’s cultures and beliefs</a:t>
            </a:r>
          </a:p>
          <a:p>
            <a:r>
              <a:rPr lang="en-US" dirty="0" smtClean="0"/>
              <a:t>Established provinces headed by </a:t>
            </a:r>
            <a:r>
              <a:rPr lang="en-US" u="sng" dirty="0" smtClean="0"/>
              <a:t>satraps:</a:t>
            </a:r>
            <a:r>
              <a:rPr lang="en-US" dirty="0" smtClean="0"/>
              <a:t> Persian generals who governed the territory.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a policy of tolerance be an effective ruling strategy compared to oppression?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Recipe for </a:t>
            </a:r>
            <a:r>
              <a:rPr lang="en-US" dirty="0" smtClean="0"/>
              <a:t>Success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dirty="0" smtClean="0"/>
              <a:t>Transitioned </a:t>
            </a:r>
            <a:r>
              <a:rPr lang="en-US" dirty="0" smtClean="0"/>
              <a:t>from a barter economy to a money </a:t>
            </a:r>
            <a:r>
              <a:rPr lang="en-US" dirty="0" smtClean="0"/>
              <a:t>economy</a:t>
            </a:r>
            <a:r>
              <a:rPr lang="en-US" dirty="0" smtClean="0"/>
              <a:t> </a:t>
            </a:r>
            <a:r>
              <a:rPr lang="en-US" dirty="0" smtClean="0"/>
              <a:t>throughout the empire</a:t>
            </a:r>
            <a:endParaRPr lang="en-US" dirty="0" smtClean="0"/>
          </a:p>
          <a:p>
            <a:pPr lvl="1"/>
            <a:r>
              <a:rPr lang="en-US" u="sng" dirty="0" smtClean="0"/>
              <a:t>Barter</a:t>
            </a:r>
            <a:r>
              <a:rPr lang="en-US" dirty="0" smtClean="0"/>
              <a:t>: exchanging of goods for other goods</a:t>
            </a:r>
          </a:p>
          <a:p>
            <a:pPr lvl="1"/>
            <a:r>
              <a:rPr lang="en-US" u="sng" dirty="0" smtClean="0"/>
              <a:t>Money</a:t>
            </a:r>
            <a:r>
              <a:rPr lang="en-US" dirty="0" smtClean="0"/>
              <a:t>: exchanging of goods for </a:t>
            </a:r>
            <a:r>
              <a:rPr lang="en-US" dirty="0" smtClean="0"/>
              <a:t>currency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the Persian Empire able to successfully control so much territory?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https://www.youtube.com/watch?v=wcTnjj1dtd0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216</Words>
  <Application>Microsoft Office PowerPoint</Application>
  <PresentationFormat>On-screen Show (4:3)</PresentationFormat>
  <Paragraphs>31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Persian Empire</vt:lpstr>
      <vt:lpstr>Bellringer</vt:lpstr>
      <vt:lpstr>I. The Fall of Babylon</vt:lpstr>
      <vt:lpstr>II. Persian Expansion</vt:lpstr>
      <vt:lpstr>III. Recipe for Success</vt:lpstr>
      <vt:lpstr>Quickwrite</vt:lpstr>
      <vt:lpstr>III. Recipe for Success Cont’d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90</cp:revision>
  <dcterms:created xsi:type="dcterms:W3CDTF">2013-03-18T17:01:34Z</dcterms:created>
  <dcterms:modified xsi:type="dcterms:W3CDTF">2015-07-31T17:37:13Z</dcterms:modified>
</cp:coreProperties>
</file>