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3" r:id="rId3"/>
    <p:sldId id="339" r:id="rId4"/>
    <p:sldId id="340" r:id="rId5"/>
    <p:sldId id="349" r:id="rId6"/>
    <p:sldId id="350" r:id="rId7"/>
    <p:sldId id="347" r:id="rId8"/>
    <p:sldId id="34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0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Pf27gAup9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6172200" cy="1470025"/>
          </a:xfrm>
        </p:spPr>
        <p:txBody>
          <a:bodyPr/>
          <a:lstStyle/>
          <a:p>
            <a:r>
              <a:rPr lang="en-US" dirty="0" smtClean="0"/>
              <a:t>The Roman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5660" y="1905000"/>
            <a:ext cx="553974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30" name="Picture 6" descr="http://images2.wikia.nocookie.net/__cb20130606052821/spartacus/images/5/55/Juliuscaes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2743200" cy="36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1752599"/>
          </a:xfrm>
        </p:spPr>
        <p:txBody>
          <a:bodyPr/>
          <a:lstStyle/>
          <a:p>
            <a:r>
              <a:rPr lang="en-US" dirty="0" smtClean="0"/>
              <a:t>Of the civilizations we have studied, why have they expanded their territory?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0" y="32766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4343400"/>
            <a:ext cx="5638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How did the Roman republic become an Empire?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-240799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02201"/>
            <a:ext cx="6096000" cy="5498599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Imperialism</a:t>
            </a:r>
            <a:r>
              <a:rPr lang="en-US" sz="2800" dirty="0" smtClean="0"/>
              <a:t>: establishing control over foreign lands</a:t>
            </a:r>
            <a:endParaRPr lang="en-US" sz="2800" u="sng" dirty="0" smtClean="0"/>
          </a:p>
          <a:p>
            <a:r>
              <a:rPr lang="en-US" sz="2800" dirty="0" smtClean="0"/>
              <a:t>Punic Wars</a:t>
            </a:r>
          </a:p>
          <a:p>
            <a:pPr lvl="1"/>
            <a:r>
              <a:rPr lang="en-US" sz="2400" dirty="0" smtClean="0"/>
              <a:t>Wars with Carthage</a:t>
            </a:r>
          </a:p>
          <a:p>
            <a:pPr lvl="1"/>
            <a:r>
              <a:rPr lang="en-US" sz="2400" dirty="0" smtClean="0"/>
              <a:t>Rome won, defeated Hannibal</a:t>
            </a:r>
          </a:p>
          <a:p>
            <a:r>
              <a:rPr lang="en-US" sz="2800" dirty="0" smtClean="0"/>
              <a:t>Roman </a:t>
            </a:r>
            <a:r>
              <a:rPr lang="en-US" sz="2800" u="sng" dirty="0" smtClean="0"/>
              <a:t>Provinces</a:t>
            </a:r>
            <a:r>
              <a:rPr lang="en-US" sz="2800" dirty="0" smtClean="0"/>
              <a:t> emerged across the Mediterranean</a:t>
            </a:r>
          </a:p>
          <a:p>
            <a:pPr lvl="1"/>
            <a:r>
              <a:rPr lang="en-US" sz="2400" dirty="0" smtClean="0"/>
              <a:t>Sections of territory controlled</a:t>
            </a:r>
          </a:p>
          <a:p>
            <a:pPr lvl="1"/>
            <a:r>
              <a:rPr lang="en-US" sz="2400" dirty="0" smtClean="0"/>
              <a:t>Greece, Asia Minor, North Africa, Southern Europe</a:t>
            </a:r>
          </a:p>
          <a:p>
            <a:r>
              <a:rPr lang="en-US" sz="2800" dirty="0" smtClean="0"/>
              <a:t>Created divisions within the Republic</a:t>
            </a:r>
          </a:p>
          <a:p>
            <a:pPr lvl="1"/>
            <a:endParaRPr lang="en-US" sz="2400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www.zonu.com/images/0X0/2009-12-09-11387/Expansion-of-Rome-2nd-century-B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378591" cy="18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commons/d/dc/Hannibal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044825" cy="276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II. Julius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05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problems sparked violence</a:t>
            </a:r>
          </a:p>
          <a:p>
            <a:pPr lvl="1"/>
            <a:r>
              <a:rPr lang="en-US" sz="2400" dirty="0" smtClean="0"/>
              <a:t>Land ownership and class issues</a:t>
            </a:r>
          </a:p>
          <a:p>
            <a:r>
              <a:rPr lang="en-US" sz="2800" dirty="0" smtClean="0"/>
              <a:t>Military General, Caesar brings his army to Rome and seizes control. </a:t>
            </a:r>
          </a:p>
          <a:p>
            <a:r>
              <a:rPr lang="en-US" sz="2800" dirty="0" smtClean="0"/>
              <a:t>Maintained Roman institutions, but was able to pass many reforms for the people. </a:t>
            </a:r>
          </a:p>
        </p:txBody>
      </p:sp>
      <p:pic>
        <p:nvPicPr>
          <p:cNvPr id="3090" name="Picture 18" descr="http://booksontrial.files.wordpress.com/2013/02/caesar_crossing-rubicon.jpg?w=367&amp;h=261&amp;cro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4956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ps.ablongman.com/wps/media/objects/262/268312/art/figures/KISH_05_1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693519" cy="6172200"/>
          </a:xfrm>
          <a:prstGeom prst="rect">
            <a:avLst/>
          </a:prstGeom>
          <a:noFill/>
        </p:spPr>
      </p:pic>
      <p:pic>
        <p:nvPicPr>
          <p:cNvPr id="5" name="Picture 10" descr="http://s3.amazonaws.com/rapgenius/1337224496_veni_vidi_vici_je_suis_venu_jai_vu_jai_con_carte_postale-p239205334063162450envli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7600" y="1981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0"/>
            <a:ext cx="5638800" cy="2209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Maintained Roman institutions, but was able to pass many reforms for the people. </a:t>
            </a:r>
          </a:p>
          <a:p>
            <a:r>
              <a:rPr lang="en-US" dirty="0" smtClean="0"/>
              <a:t>Assassinated by his friends and supporters in the Senate</a:t>
            </a:r>
          </a:p>
          <a:p>
            <a:endParaRPr lang="en-US" dirty="0"/>
          </a:p>
        </p:txBody>
      </p:sp>
      <p:pic>
        <p:nvPicPr>
          <p:cNvPr id="23554" name="Picture 2" descr="http://upload.wikimedia.org/wikipedia/commons/a/ac/Cesar-sa_m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09800"/>
            <a:ext cx="834805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324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Octavian and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8768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Octavian (Augustus)</a:t>
            </a:r>
          </a:p>
          <a:p>
            <a:pPr lvl="1"/>
            <a:r>
              <a:rPr lang="en-US" sz="2400" dirty="0" smtClean="0"/>
              <a:t>Julius’ grandson</a:t>
            </a:r>
          </a:p>
          <a:p>
            <a:pPr lvl="1"/>
            <a:r>
              <a:rPr lang="en-US" sz="2400" dirty="0" smtClean="0"/>
              <a:t>Fought with Mark Antony (chief general) and ally of Cleopatra of Egypt for control of Rome</a:t>
            </a:r>
          </a:p>
          <a:p>
            <a:pPr lvl="1"/>
            <a:r>
              <a:rPr lang="en-US" sz="2400" dirty="0" smtClean="0"/>
              <a:t>Passed many reforms as Emperor for the benefit of Roman people</a:t>
            </a:r>
          </a:p>
          <a:p>
            <a:pPr lvl="1"/>
            <a:r>
              <a:rPr lang="en-US" sz="2400" dirty="0" smtClean="0"/>
              <a:t>No formal means of succession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62400" y="60960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http://www.youtube.com/watch?v=oPf27gAup9U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52578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How did the Roman republic become an Empire? </a:t>
            </a: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31242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24200" y="32766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210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Roman Empire</vt:lpstr>
      <vt:lpstr>Bellringer</vt:lpstr>
      <vt:lpstr>I. Expansion</vt:lpstr>
      <vt:lpstr>II. Julius Caesar</vt:lpstr>
      <vt:lpstr>Slide 5</vt:lpstr>
      <vt:lpstr>Slide 6</vt:lpstr>
      <vt:lpstr>III. Octavian and the Empire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183</cp:revision>
  <dcterms:created xsi:type="dcterms:W3CDTF">2013-03-18T17:01:34Z</dcterms:created>
  <dcterms:modified xsi:type="dcterms:W3CDTF">2015-07-31T20:24:31Z</dcterms:modified>
</cp:coreProperties>
</file>