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340" r:id="rId4"/>
    <p:sldId id="341" r:id="rId5"/>
    <p:sldId id="372" r:id="rId6"/>
    <p:sldId id="373" r:id="rId7"/>
    <p:sldId id="374" r:id="rId8"/>
    <p:sldId id="375" r:id="rId9"/>
    <p:sldId id="376" r:id="rId10"/>
    <p:sldId id="377" r:id="rId11"/>
    <p:sldId id="380" r:id="rId12"/>
    <p:sldId id="350" r:id="rId13"/>
    <p:sldId id="351" r:id="rId14"/>
    <p:sldId id="352" r:id="rId15"/>
    <p:sldId id="353" r:id="rId16"/>
    <p:sldId id="363" r:id="rId17"/>
    <p:sldId id="354" r:id="rId18"/>
    <p:sldId id="355" r:id="rId19"/>
    <p:sldId id="356" r:id="rId20"/>
    <p:sldId id="357" r:id="rId21"/>
    <p:sldId id="358" r:id="rId22"/>
    <p:sldId id="359" r:id="rId23"/>
    <p:sldId id="364" r:id="rId24"/>
    <p:sldId id="381" r:id="rId25"/>
    <p:sldId id="382" r:id="rId26"/>
    <p:sldId id="365" r:id="rId27"/>
    <p:sldId id="368" r:id="rId28"/>
    <p:sldId id="366" r:id="rId29"/>
    <p:sldId id="370" r:id="rId30"/>
    <p:sldId id="371" r:id="rId31"/>
    <p:sldId id="3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8458200" cy="14700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Social 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study concerned with society and the relationships among individuals within a society.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Anthropology/Archeology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Field of study concerned with society and the relationships among individuals within a society.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Anthropology/Archeology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895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These different social sciences are all unique yet very interrelated/connected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81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study of human origins, developments, and societies. </a:t>
            </a:r>
          </a:p>
        </p:txBody>
      </p:sp>
    </p:spTree>
    <p:extLst>
      <p:ext uri="{BB962C8B-B14F-4D97-AF65-F5344CB8AC3E}">
        <p14:creationId xmlns="" xmlns:p14="http://schemas.microsoft.com/office/powerpoint/2010/main" val="42074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study of human origins, developments, and societies.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Many fields of specialization (cultural, biological, linguistics, etc.)</a:t>
            </a:r>
          </a:p>
        </p:txBody>
      </p:sp>
    </p:spTree>
    <p:extLst>
      <p:ext uri="{BB962C8B-B14F-4D97-AF65-F5344CB8AC3E}">
        <p14:creationId xmlns="" xmlns:p14="http://schemas.microsoft.com/office/powerpoint/2010/main" val="4231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study of human origins, developments, and societies.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Many fields of specialization (cultural, biological, linguistics, etc.)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Culture – the way of life of a society that is handed down from one generation to the next through learning and experience.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3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media.tiscali.co.uk/images/feeds/hutchinson/ency/0008n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82702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Archeology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0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Archeology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Specialized branch of Anthropology and Geography</a:t>
            </a:r>
          </a:p>
        </p:txBody>
      </p:sp>
    </p:spTree>
    <p:extLst>
      <p:ext uri="{BB962C8B-B14F-4D97-AF65-F5344CB8AC3E}">
        <p14:creationId xmlns="" xmlns:p14="http://schemas.microsoft.com/office/powerpoint/2010/main" val="17133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Archeology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Specialized branch of Anthropology and Geography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Focus on the study of peoples past and ancient cultures.</a:t>
            </a:r>
          </a:p>
        </p:txBody>
      </p:sp>
    </p:spTree>
    <p:extLst>
      <p:ext uri="{BB962C8B-B14F-4D97-AF65-F5344CB8AC3E}">
        <p14:creationId xmlns="" xmlns:p14="http://schemas.microsoft.com/office/powerpoint/2010/main" val="2124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599"/>
          </a:xfrm>
        </p:spPr>
        <p:txBody>
          <a:bodyPr/>
          <a:lstStyle/>
          <a:p>
            <a:r>
              <a:rPr lang="en-US" dirty="0" smtClean="0"/>
              <a:t>What are two conclusions that you can draw and two errors that you can identify from the following graph?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it important to be able to read and understand charts in Social Studies?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Archeology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Specialized branch of Anthropology and Geography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Focus on the study of peoples past and ancient cultures.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Artifacts – objects made by people that have been recovered by Archeologists. </a:t>
            </a:r>
          </a:p>
        </p:txBody>
      </p:sp>
    </p:spTree>
    <p:extLst>
      <p:ext uri="{BB962C8B-B14F-4D97-AF65-F5344CB8AC3E}">
        <p14:creationId xmlns="" xmlns:p14="http://schemas.microsoft.com/office/powerpoint/2010/main" val="22795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Archeology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Specialized branch of Anthropology and Geography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Focus on the study of peoples past and ancient cultures.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Artifacts – objects made by people that have been recovered by Archeologists.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Technology – the skills and tools people use to meet their basic needs. Technology has changed over time as culture has changed.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8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-30480"/>
            <a:ext cx="2713863" cy="2428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62" y="0"/>
            <a:ext cx="4696070" cy="2884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4890516"/>
            <a:ext cx="4114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20" y="3886200"/>
            <a:ext cx="26587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38727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Technology changes over time!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2819400" y="1615629"/>
            <a:ext cx="1371600" cy="51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304993">
            <a:off x="3498596" y="3274083"/>
            <a:ext cx="1371600" cy="51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21870" y="5486400"/>
            <a:ext cx="1371600" cy="51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8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u="sng" dirty="0" smtClean="0"/>
              <a:t>Economics</a:t>
            </a:r>
            <a:r>
              <a:rPr lang="en-US" sz="2800" dirty="0" smtClean="0"/>
              <a:t>: the study of how people seek to satisfy their needs and wants by making choices.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u="sng" dirty="0" smtClean="0"/>
              <a:t>Need</a:t>
            </a:r>
            <a:r>
              <a:rPr lang="en-US" sz="2400" dirty="0" smtClean="0"/>
              <a:t>: item that is necessary for survival (air, shelter, food)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u="sng" dirty="0" smtClean="0"/>
              <a:t>Want</a:t>
            </a:r>
            <a:r>
              <a:rPr lang="en-US" sz="2400" dirty="0" smtClean="0"/>
              <a:t>: item that is not necessary for survival  (phone, car, etc)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u="sng" dirty="0" smtClean="0"/>
              <a:t>Goods</a:t>
            </a:r>
            <a:r>
              <a:rPr lang="en-US" sz="2400" dirty="0" smtClean="0"/>
              <a:t>: physical objects that can be accumulated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u="sng" dirty="0" smtClean="0"/>
              <a:t>Services</a:t>
            </a:r>
            <a:r>
              <a:rPr lang="en-US" sz="2400" dirty="0" smtClean="0"/>
              <a:t>: actions or activities that are performed for a person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V.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Study of past people, places, events, etc</a:t>
            </a:r>
          </a:p>
          <a:p>
            <a:pPr lvl="1"/>
            <a:r>
              <a:rPr lang="en-US" dirty="0" smtClean="0"/>
              <a:t>Primarily gain knowledge through research of primary and secondary sources</a:t>
            </a:r>
          </a:p>
          <a:p>
            <a:pPr lvl="2"/>
            <a:r>
              <a:rPr lang="en-US" u="sng" dirty="0" smtClean="0"/>
              <a:t>Primary Source</a:t>
            </a:r>
            <a:r>
              <a:rPr lang="en-US" dirty="0" smtClean="0"/>
              <a:t>: from the time period of study</a:t>
            </a:r>
          </a:p>
          <a:p>
            <a:pPr lvl="2"/>
            <a:r>
              <a:rPr lang="en-US" u="sng" dirty="0" smtClean="0"/>
              <a:t>Secondary Source</a:t>
            </a:r>
            <a:r>
              <a:rPr lang="en-US" dirty="0" smtClean="0"/>
              <a:t>: written after the time period</a:t>
            </a:r>
          </a:p>
          <a:p>
            <a:pPr lvl="1"/>
            <a:r>
              <a:rPr lang="en-US" dirty="0" smtClean="0"/>
              <a:t>Must also be able to distinguish fact from opinion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/>
            <a:r>
              <a:rPr lang="en-US" dirty="0" smtClean="0"/>
              <a:t>V.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Study of past people, places, events, etc</a:t>
            </a:r>
          </a:p>
          <a:p>
            <a:pPr lvl="1"/>
            <a:r>
              <a:rPr lang="en-US" dirty="0" smtClean="0"/>
              <a:t>Primarily gain knowledge through research of primary and secondary sources</a:t>
            </a:r>
          </a:p>
          <a:p>
            <a:pPr lvl="2"/>
            <a:r>
              <a:rPr lang="en-US" u="sng" dirty="0" smtClean="0"/>
              <a:t>Primary Source</a:t>
            </a:r>
            <a:r>
              <a:rPr lang="en-US" dirty="0" smtClean="0"/>
              <a:t>: from the time period of study</a:t>
            </a:r>
          </a:p>
          <a:p>
            <a:pPr lvl="2"/>
            <a:r>
              <a:rPr lang="en-US" u="sng" dirty="0" smtClean="0"/>
              <a:t>Secondary Source</a:t>
            </a:r>
            <a:r>
              <a:rPr lang="en-US" dirty="0" smtClean="0"/>
              <a:t>: written after the time period</a:t>
            </a:r>
          </a:p>
          <a:p>
            <a:pPr lvl="1"/>
            <a:r>
              <a:rPr lang="en-US" dirty="0" smtClean="0"/>
              <a:t>Must also be able to distinguish fact from opinion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8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VI. Political Science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196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smtClean="0"/>
              <a:t>The study of governments, public policies and political processes, systems, and political behavior.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How and why different governments emerge where and when they do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How governments treat people and change over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eb000.greece.k12.ny.us/SocialStudiesResources/Social_Studies_Resources/GHG_Documents/Economist-Spring.99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381000" y="2971800"/>
            <a:ext cx="381000" cy="381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4724400" y="6096000"/>
            <a:ext cx="304800" cy="381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35052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b000.greece.k12.ny.us/SocialStudiesResources/Social_Studies_Resources/GHG_Documents/HistoricalFacts-01.05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9050"/>
            <a:ext cx="86868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304800" y="6324600"/>
            <a:ext cx="4572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834"/>
            <a:ext cx="8686800" cy="6688166"/>
          </a:xfrm>
        </p:spPr>
      </p:pic>
    </p:spTree>
    <p:extLst>
      <p:ext uri="{BB962C8B-B14F-4D97-AF65-F5344CB8AC3E}">
        <p14:creationId xmlns="" xmlns:p14="http://schemas.microsoft.com/office/powerpoint/2010/main" val="24064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eb000.greece.k12.ny.us/SocialStudiesResources/Social_Studies_Resources/GHG_Documents/PrimarySources-06.04-Q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598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8600" y="4648200"/>
            <a:ext cx="4572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 flipH="1">
            <a:off x="4648200" y="3352800"/>
            <a:ext cx="7620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599"/>
          </a:xfrm>
        </p:spPr>
        <p:txBody>
          <a:bodyPr/>
          <a:lstStyle/>
          <a:p>
            <a:r>
              <a:rPr lang="en-US" dirty="0" smtClean="0"/>
              <a:t>What are two conclusions that you can draw and two errors that you can identify from the following graph?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it important to be able to read and understand charts in Social Studies?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5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study concerned with society and the relationships among individuals within a society.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study concerned with society and the relationships among individuals within a society.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Geography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study concerned with society and the relationships among individuals within a society.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Political Science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study concerned with society and the relationships among individuals within a society.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Economics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750</TotalTime>
  <Words>655</Words>
  <Application>Microsoft Office PowerPoint</Application>
  <PresentationFormat>On-screen Show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 The Social Sciences</vt:lpstr>
      <vt:lpstr>Bellringer</vt:lpstr>
      <vt:lpstr>Slide 3</vt:lpstr>
      <vt:lpstr>Bellringer</vt:lpstr>
      <vt:lpstr>I. The Social Sciences</vt:lpstr>
      <vt:lpstr>I. The Social Sciences</vt:lpstr>
      <vt:lpstr>I. The Social Sciences</vt:lpstr>
      <vt:lpstr>I. The Social Sciences</vt:lpstr>
      <vt:lpstr>I. The Social Sciences</vt:lpstr>
      <vt:lpstr>I. The Social Sciences</vt:lpstr>
      <vt:lpstr>I. The Social Sciences</vt:lpstr>
      <vt:lpstr>II. Anthropology</vt:lpstr>
      <vt:lpstr>II. Anthropology</vt:lpstr>
      <vt:lpstr>II. Anthropology</vt:lpstr>
      <vt:lpstr>II. Anthropology</vt:lpstr>
      <vt:lpstr>Slide 16</vt:lpstr>
      <vt:lpstr>III. Archeology</vt:lpstr>
      <vt:lpstr>III. Archeology</vt:lpstr>
      <vt:lpstr>III. Archeology</vt:lpstr>
      <vt:lpstr>III. Archeology</vt:lpstr>
      <vt:lpstr>III. Archeology</vt:lpstr>
      <vt:lpstr>Slide 22</vt:lpstr>
      <vt:lpstr>IV. Economics</vt:lpstr>
      <vt:lpstr>V. History</vt:lpstr>
      <vt:lpstr>V. History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68</cp:revision>
  <dcterms:created xsi:type="dcterms:W3CDTF">2013-03-18T17:01:34Z</dcterms:created>
  <dcterms:modified xsi:type="dcterms:W3CDTF">2015-07-30T19:25:42Z</dcterms:modified>
</cp:coreProperties>
</file>